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6" r:id="rId5"/>
    <p:sldId id="257" r:id="rId6"/>
    <p:sldId id="273" r:id="rId7"/>
    <p:sldId id="289" r:id="rId8"/>
    <p:sldId id="260" r:id="rId9"/>
    <p:sldId id="259" r:id="rId10"/>
    <p:sldId id="274" r:id="rId11"/>
    <p:sldId id="276" r:id="rId12"/>
    <p:sldId id="277" r:id="rId13"/>
    <p:sldId id="278" r:id="rId14"/>
    <p:sldId id="279" r:id="rId15"/>
    <p:sldId id="280" r:id="rId16"/>
    <p:sldId id="282" r:id="rId17"/>
    <p:sldId id="281" r:id="rId18"/>
    <p:sldId id="283" r:id="rId19"/>
    <p:sldId id="284" r:id="rId20"/>
    <p:sldId id="290" r:id="rId21"/>
    <p:sldId id="287" r:id="rId22"/>
    <p:sldId id="292" r:id="rId23"/>
    <p:sldId id="291" r:id="rId24"/>
    <p:sldId id="293" r:id="rId25"/>
    <p:sldId id="294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BC7FBB"/>
    <a:srgbClr val="197DCE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édio 3 - 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94242" autoAdjust="0"/>
  </p:normalViewPr>
  <p:slideViewPr>
    <p:cSldViewPr snapToGrid="0" showGuides="1">
      <p:cViewPr varScale="1">
        <p:scale>
          <a:sx n="107" d="100"/>
          <a:sy n="107" d="100"/>
        </p:scale>
        <p:origin x="462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2A26D1-FCC2-4033-AA95-AB0A6495C908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PT"/>
        </a:p>
      </dgm:t>
    </dgm:pt>
    <dgm:pt modelId="{D730DCA4-2A39-4BF2-A3EB-902BC5C41F1F}">
      <dgm:prSet phldrT="[Text]" custT="1"/>
      <dgm:spPr/>
      <dgm:t>
        <a:bodyPr/>
        <a:lstStyle/>
        <a:p>
          <a:r>
            <a:rPr lang="pt-PT" sz="1400" b="1" dirty="0"/>
            <a:t>Definição do Projeto</a:t>
          </a:r>
        </a:p>
      </dgm:t>
    </dgm:pt>
    <dgm:pt modelId="{56B77AE0-E81B-4419-BC43-1664514671DC}" type="parTrans" cxnId="{55658986-7B30-48CE-9BDF-1389E04526C8}">
      <dgm:prSet/>
      <dgm:spPr/>
      <dgm:t>
        <a:bodyPr/>
        <a:lstStyle/>
        <a:p>
          <a:endParaRPr lang="pt-PT" sz="3200"/>
        </a:p>
      </dgm:t>
    </dgm:pt>
    <dgm:pt modelId="{8858B85A-7209-40E6-8BE2-F431E3F93546}" type="sibTrans" cxnId="{55658986-7B30-48CE-9BDF-1389E04526C8}">
      <dgm:prSet/>
      <dgm:spPr/>
      <dgm:t>
        <a:bodyPr/>
        <a:lstStyle/>
        <a:p>
          <a:endParaRPr lang="pt-PT"/>
        </a:p>
      </dgm:t>
    </dgm:pt>
    <dgm:pt modelId="{BA9C1F0D-8F1F-40D0-AB1E-835F21BF2F41}">
      <dgm:prSet phldrT="[Text]" custT="1"/>
      <dgm:spPr/>
      <dgm:t>
        <a:bodyPr/>
        <a:lstStyle/>
        <a:p>
          <a:r>
            <a:rPr lang="pt-PT" sz="1050" b="1" dirty="0"/>
            <a:t>Extração de dados</a:t>
          </a:r>
        </a:p>
      </dgm:t>
    </dgm:pt>
    <dgm:pt modelId="{53CD1DBF-2E15-4CEF-B4DA-073BB99637C5}" type="parTrans" cxnId="{42FE70B9-4365-4B9C-95FF-66A3E98AE935}">
      <dgm:prSet/>
      <dgm:spPr/>
      <dgm:t>
        <a:bodyPr/>
        <a:lstStyle/>
        <a:p>
          <a:endParaRPr lang="pt-PT" sz="3200"/>
        </a:p>
      </dgm:t>
    </dgm:pt>
    <dgm:pt modelId="{0256DF4A-8C27-4E0B-B269-EC6F27F78B36}" type="sibTrans" cxnId="{42FE70B9-4365-4B9C-95FF-66A3E98AE935}">
      <dgm:prSet/>
      <dgm:spPr/>
      <dgm:t>
        <a:bodyPr/>
        <a:lstStyle/>
        <a:p>
          <a:endParaRPr lang="pt-PT"/>
        </a:p>
      </dgm:t>
    </dgm:pt>
    <dgm:pt modelId="{4E6FF9EF-EDA9-46FA-A1C6-D1ADD47F4374}">
      <dgm:prSet phldrT="[Text]" custT="1"/>
      <dgm:spPr/>
      <dgm:t>
        <a:bodyPr/>
        <a:lstStyle/>
        <a:p>
          <a:r>
            <a:rPr lang="pt-PT" sz="1050" b="1" dirty="0"/>
            <a:t>An</a:t>
          </a:r>
          <a:r>
            <a:rPr lang="pt-PT" sz="1050" b="1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050" b="1" dirty="0"/>
            <a:t>lise e tratamento dos dados</a:t>
          </a:r>
        </a:p>
      </dgm:t>
    </dgm:pt>
    <dgm:pt modelId="{6D32F807-4079-430F-B847-BC5447479699}" type="parTrans" cxnId="{BB95E48F-FD9E-4184-89C8-26AF5A322706}">
      <dgm:prSet/>
      <dgm:spPr/>
      <dgm:t>
        <a:bodyPr/>
        <a:lstStyle/>
        <a:p>
          <a:endParaRPr lang="pt-PT" sz="3200"/>
        </a:p>
      </dgm:t>
    </dgm:pt>
    <dgm:pt modelId="{38FA6164-9E3C-4277-8C02-6F298180A81B}" type="sibTrans" cxnId="{BB95E48F-FD9E-4184-89C8-26AF5A322706}">
      <dgm:prSet/>
      <dgm:spPr/>
      <dgm:t>
        <a:bodyPr/>
        <a:lstStyle/>
        <a:p>
          <a:endParaRPr lang="pt-PT"/>
        </a:p>
      </dgm:t>
    </dgm:pt>
    <dgm:pt modelId="{53A71721-3AA4-4201-BB61-EA0DA29135F1}">
      <dgm:prSet phldrT="[Text]" custT="1"/>
      <dgm:spPr/>
      <dgm:t>
        <a:bodyPr/>
        <a:lstStyle/>
        <a:p>
          <a:r>
            <a:rPr lang="pt-PT" sz="1400" b="1" dirty="0"/>
            <a:t>An</a:t>
          </a:r>
          <a:r>
            <a:rPr lang="pt-PT" sz="1400" b="1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400" b="1" dirty="0"/>
            <a:t>lise Pontual </a:t>
          </a:r>
        </a:p>
      </dgm:t>
    </dgm:pt>
    <dgm:pt modelId="{2102D7C2-107C-45DB-BBE9-9A0BCC9F68E3}" type="parTrans" cxnId="{AD66697F-B62F-4509-8170-316407355A1F}">
      <dgm:prSet/>
      <dgm:spPr/>
      <dgm:t>
        <a:bodyPr/>
        <a:lstStyle/>
        <a:p>
          <a:endParaRPr lang="pt-PT" sz="3200"/>
        </a:p>
      </dgm:t>
    </dgm:pt>
    <dgm:pt modelId="{3E4482B2-5291-41D3-834D-DF805A4610B6}" type="sibTrans" cxnId="{AD66697F-B62F-4509-8170-316407355A1F}">
      <dgm:prSet/>
      <dgm:spPr/>
      <dgm:t>
        <a:bodyPr/>
        <a:lstStyle/>
        <a:p>
          <a:endParaRPr lang="pt-PT"/>
        </a:p>
      </dgm:t>
    </dgm:pt>
    <dgm:pt modelId="{899520E8-E074-4F26-905D-122F115082AA}">
      <dgm:prSet phldrT="[Text]" custT="1"/>
      <dgm:spPr/>
      <dgm:t>
        <a:bodyPr/>
        <a:lstStyle/>
        <a:p>
          <a:r>
            <a:rPr lang="pt-PT" sz="1050" b="1" dirty="0"/>
            <a:t>Identificação de Clusters</a:t>
          </a:r>
        </a:p>
      </dgm:t>
    </dgm:pt>
    <dgm:pt modelId="{F5CB478E-F0C2-48EE-94DC-D1B7AEE69398}" type="parTrans" cxnId="{8C8AC4C8-5DC0-4187-BE3E-A657E6360FC4}">
      <dgm:prSet/>
      <dgm:spPr/>
      <dgm:t>
        <a:bodyPr/>
        <a:lstStyle/>
        <a:p>
          <a:endParaRPr lang="pt-PT" sz="3200"/>
        </a:p>
      </dgm:t>
    </dgm:pt>
    <dgm:pt modelId="{767B4976-999B-4E64-82B7-0BA32481D304}" type="sibTrans" cxnId="{8C8AC4C8-5DC0-4187-BE3E-A657E6360FC4}">
      <dgm:prSet/>
      <dgm:spPr/>
      <dgm:t>
        <a:bodyPr/>
        <a:lstStyle/>
        <a:p>
          <a:endParaRPr lang="pt-PT"/>
        </a:p>
      </dgm:t>
    </dgm:pt>
    <dgm:pt modelId="{60843188-461A-4217-A4D5-137D2686DF9C}">
      <dgm:prSet phldrT="[Text]" custT="1"/>
      <dgm:spPr/>
      <dgm:t>
        <a:bodyPr/>
        <a:lstStyle/>
        <a:p>
          <a:r>
            <a:rPr lang="pt-PT" sz="1400" b="1" dirty="0"/>
            <a:t>An</a:t>
          </a:r>
          <a:r>
            <a:rPr lang="pt-PT" sz="1400" b="1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400" b="1" dirty="0"/>
            <a:t>lise de Áreas</a:t>
          </a:r>
        </a:p>
      </dgm:t>
    </dgm:pt>
    <dgm:pt modelId="{5A4C4E11-0FF5-4EC0-908F-CAFF35EF7363}" type="parTrans" cxnId="{D4D6E05D-58D9-47EC-B28B-BC167E30A0DD}">
      <dgm:prSet/>
      <dgm:spPr/>
      <dgm:t>
        <a:bodyPr/>
        <a:lstStyle/>
        <a:p>
          <a:endParaRPr lang="pt-PT" sz="3200"/>
        </a:p>
      </dgm:t>
    </dgm:pt>
    <dgm:pt modelId="{C0837848-245E-4434-9A04-D739E06A9A92}" type="sibTrans" cxnId="{D4D6E05D-58D9-47EC-B28B-BC167E30A0DD}">
      <dgm:prSet/>
      <dgm:spPr/>
      <dgm:t>
        <a:bodyPr/>
        <a:lstStyle/>
        <a:p>
          <a:endParaRPr lang="pt-PT"/>
        </a:p>
      </dgm:t>
    </dgm:pt>
    <dgm:pt modelId="{A8D4BE54-2D4E-41ED-9658-8943FF4968BF}">
      <dgm:prSet phldrT="[Text]" custT="1"/>
      <dgm:spPr/>
      <dgm:t>
        <a:bodyPr/>
        <a:lstStyle/>
        <a:p>
          <a:r>
            <a:rPr lang="pt-PT" sz="1400" b="1" dirty="0"/>
            <a:t>Regressão</a:t>
          </a:r>
        </a:p>
      </dgm:t>
    </dgm:pt>
    <dgm:pt modelId="{5AFCEDDF-E47F-4E92-843B-463EE7103D6C}" type="parTrans" cxnId="{0909035A-5FA3-45E9-90F5-D9005AE9554C}">
      <dgm:prSet/>
      <dgm:spPr/>
      <dgm:t>
        <a:bodyPr/>
        <a:lstStyle/>
        <a:p>
          <a:endParaRPr lang="pt-PT" sz="3200"/>
        </a:p>
      </dgm:t>
    </dgm:pt>
    <dgm:pt modelId="{2C5FB41F-37D4-4968-8236-105DEBEA44A4}" type="sibTrans" cxnId="{0909035A-5FA3-45E9-90F5-D9005AE9554C}">
      <dgm:prSet/>
      <dgm:spPr/>
      <dgm:t>
        <a:bodyPr/>
        <a:lstStyle/>
        <a:p>
          <a:endParaRPr lang="pt-PT"/>
        </a:p>
      </dgm:t>
    </dgm:pt>
    <dgm:pt modelId="{4E8CCDAA-5DEE-44DB-B8CE-460906BD52D3}">
      <dgm:prSet phldrT="[Text]" custT="1"/>
      <dgm:spPr/>
      <dgm:t>
        <a:bodyPr/>
        <a:lstStyle/>
        <a:p>
          <a:r>
            <a:rPr lang="pt-PT" sz="1050" b="1" dirty="0"/>
            <a:t>Realização de testes estatísticos para as variáveis</a:t>
          </a:r>
        </a:p>
      </dgm:t>
    </dgm:pt>
    <dgm:pt modelId="{EDD302AB-4DAB-4EDF-B056-ACAD6230F0E6}" type="parTrans" cxnId="{A4A64CA4-4172-4E72-BCFB-3A9D3CA7C394}">
      <dgm:prSet/>
      <dgm:spPr/>
      <dgm:t>
        <a:bodyPr/>
        <a:lstStyle/>
        <a:p>
          <a:endParaRPr lang="pt-PT" sz="3200"/>
        </a:p>
      </dgm:t>
    </dgm:pt>
    <dgm:pt modelId="{F53915F3-EEB4-44D3-850E-0A846431847B}" type="sibTrans" cxnId="{A4A64CA4-4172-4E72-BCFB-3A9D3CA7C394}">
      <dgm:prSet/>
      <dgm:spPr/>
      <dgm:t>
        <a:bodyPr/>
        <a:lstStyle/>
        <a:p>
          <a:endParaRPr lang="pt-PT"/>
        </a:p>
      </dgm:t>
    </dgm:pt>
    <dgm:pt modelId="{C3CB4827-2637-4645-B1DC-DBD58363367F}">
      <dgm:prSet phldrT="[Text]" custT="1"/>
      <dgm:spPr/>
      <dgm:t>
        <a:bodyPr/>
        <a:lstStyle/>
        <a:p>
          <a:r>
            <a:rPr lang="pt-PT" sz="1050" b="1" dirty="0"/>
            <a:t>Criação de modelos de regressão não espaciais e espaciais</a:t>
          </a:r>
        </a:p>
      </dgm:t>
    </dgm:pt>
    <dgm:pt modelId="{211646E6-D9DC-408F-8BF1-C13382C2C471}" type="parTrans" cxnId="{EAA26B19-3180-48B6-94DF-AD41CE80BBD1}">
      <dgm:prSet/>
      <dgm:spPr/>
      <dgm:t>
        <a:bodyPr/>
        <a:lstStyle/>
        <a:p>
          <a:endParaRPr lang="pt-PT" sz="3200"/>
        </a:p>
      </dgm:t>
    </dgm:pt>
    <dgm:pt modelId="{7EFB9F8E-DA43-43EC-988D-D9108924E3DA}" type="sibTrans" cxnId="{EAA26B19-3180-48B6-94DF-AD41CE80BBD1}">
      <dgm:prSet/>
      <dgm:spPr/>
      <dgm:t>
        <a:bodyPr/>
        <a:lstStyle/>
        <a:p>
          <a:endParaRPr lang="pt-PT"/>
        </a:p>
      </dgm:t>
    </dgm:pt>
    <dgm:pt modelId="{D4173F51-B7ED-484F-A5CD-8D765ED27831}">
      <dgm:prSet phldrT="[Text]" custT="1"/>
      <dgm:spPr/>
      <dgm:t>
        <a:bodyPr/>
        <a:lstStyle/>
        <a:p>
          <a:r>
            <a:rPr lang="pt-PT" sz="1400" b="1" dirty="0"/>
            <a:t>Interpola</a:t>
          </a:r>
          <a:r>
            <a:rPr lang="pt-PT" sz="1400" b="1" dirty="0">
              <a:latin typeface="Arial" panose="020B0604020202020204" pitchFamily="34" charset="0"/>
              <a:cs typeface="Arial" panose="020B0604020202020204" pitchFamily="34" charset="0"/>
            </a:rPr>
            <a:t>çã</a:t>
          </a:r>
          <a:r>
            <a:rPr lang="pt-PT" sz="1400" b="1" dirty="0"/>
            <a:t>o</a:t>
          </a:r>
        </a:p>
      </dgm:t>
    </dgm:pt>
    <dgm:pt modelId="{AB3E22A3-B285-4E7F-B6F6-6AA9584CC3AE}" type="parTrans" cxnId="{A84F66FF-FB74-4545-B54B-CF2BB992A32D}">
      <dgm:prSet/>
      <dgm:spPr/>
      <dgm:t>
        <a:bodyPr/>
        <a:lstStyle/>
        <a:p>
          <a:endParaRPr lang="pt-PT" sz="3200"/>
        </a:p>
      </dgm:t>
    </dgm:pt>
    <dgm:pt modelId="{8139CFAB-F0CA-4482-B5D8-43EA4BE9D71E}" type="sibTrans" cxnId="{A84F66FF-FB74-4545-B54B-CF2BB992A32D}">
      <dgm:prSet/>
      <dgm:spPr/>
      <dgm:t>
        <a:bodyPr/>
        <a:lstStyle/>
        <a:p>
          <a:endParaRPr lang="pt-PT"/>
        </a:p>
      </dgm:t>
    </dgm:pt>
    <dgm:pt modelId="{1B8CA317-53C1-4A93-A6AF-638B9F6E4D1F}">
      <dgm:prSet phldrT="[Text]" custT="1"/>
      <dgm:spPr/>
      <dgm:t>
        <a:bodyPr/>
        <a:lstStyle/>
        <a:p>
          <a:r>
            <a:rPr lang="pt-PT" sz="1050" b="1" dirty="0"/>
            <a:t>Altimetria</a:t>
          </a:r>
        </a:p>
      </dgm:t>
    </dgm:pt>
    <dgm:pt modelId="{96D41A81-DE11-4B9C-B831-96D90FB49807}" type="parTrans" cxnId="{4A2EB11E-A6A4-4BBC-9052-C0200252D7CD}">
      <dgm:prSet/>
      <dgm:spPr/>
      <dgm:t>
        <a:bodyPr/>
        <a:lstStyle/>
        <a:p>
          <a:endParaRPr lang="pt-PT" sz="3200"/>
        </a:p>
      </dgm:t>
    </dgm:pt>
    <dgm:pt modelId="{76E88462-8CE2-4277-933F-0ADD64CA67B8}" type="sibTrans" cxnId="{4A2EB11E-A6A4-4BBC-9052-C0200252D7CD}">
      <dgm:prSet/>
      <dgm:spPr/>
      <dgm:t>
        <a:bodyPr/>
        <a:lstStyle/>
        <a:p>
          <a:endParaRPr lang="pt-PT"/>
        </a:p>
      </dgm:t>
    </dgm:pt>
    <dgm:pt modelId="{400834EA-ECA3-41AF-9261-0FF10F67DEAF}">
      <dgm:prSet phldrT="[Text]" custT="1"/>
      <dgm:spPr/>
      <dgm:t>
        <a:bodyPr/>
        <a:lstStyle/>
        <a:p>
          <a:r>
            <a:rPr lang="pt-PT" sz="1050" b="1" dirty="0"/>
            <a:t>Importação de estradas</a:t>
          </a:r>
        </a:p>
      </dgm:t>
    </dgm:pt>
    <dgm:pt modelId="{AE8EC3C5-D712-48D5-8689-DD5A4C03DAAF}" type="parTrans" cxnId="{2C6329C9-3A7C-46A4-BAB4-936359693FE4}">
      <dgm:prSet/>
      <dgm:spPr/>
      <dgm:t>
        <a:bodyPr/>
        <a:lstStyle/>
        <a:p>
          <a:endParaRPr lang="pt-PT" sz="3200"/>
        </a:p>
      </dgm:t>
    </dgm:pt>
    <dgm:pt modelId="{4CB82EF9-8E7E-431A-8CC7-ECCCB462E1F3}" type="sibTrans" cxnId="{2C6329C9-3A7C-46A4-BAB4-936359693FE4}">
      <dgm:prSet/>
      <dgm:spPr/>
      <dgm:t>
        <a:bodyPr/>
        <a:lstStyle/>
        <a:p>
          <a:endParaRPr lang="pt-PT"/>
        </a:p>
      </dgm:t>
    </dgm:pt>
    <dgm:pt modelId="{AF83B2D2-15A9-4505-BCFC-244065347633}">
      <dgm:prSet phldrT="[Text]" custT="1"/>
      <dgm:spPr/>
      <dgm:t>
        <a:bodyPr/>
        <a:lstStyle/>
        <a:p>
          <a:r>
            <a:rPr lang="pt-PT" sz="1050" b="1" dirty="0"/>
            <a:t>Validação da topologia</a:t>
          </a:r>
        </a:p>
      </dgm:t>
    </dgm:pt>
    <dgm:pt modelId="{4C9472BA-8E15-4D8E-BB0E-E4FC77ED5349}" type="parTrans" cxnId="{ECD40550-3AB5-4542-87A7-8481477780B6}">
      <dgm:prSet/>
      <dgm:spPr/>
      <dgm:t>
        <a:bodyPr/>
        <a:lstStyle/>
        <a:p>
          <a:endParaRPr lang="pt-PT" sz="3200"/>
        </a:p>
      </dgm:t>
    </dgm:pt>
    <dgm:pt modelId="{DED2C97F-B1BF-4713-8F39-495BB5A21E0D}" type="sibTrans" cxnId="{ECD40550-3AB5-4542-87A7-8481477780B6}">
      <dgm:prSet/>
      <dgm:spPr/>
      <dgm:t>
        <a:bodyPr/>
        <a:lstStyle/>
        <a:p>
          <a:endParaRPr lang="pt-PT"/>
        </a:p>
      </dgm:t>
    </dgm:pt>
    <dgm:pt modelId="{80FF55C5-F848-4697-829F-0ABB8A2ECEA3}">
      <dgm:prSet phldrT="[Text]" custT="1"/>
      <dgm:spPr/>
      <dgm:t>
        <a:bodyPr/>
        <a:lstStyle/>
        <a:p>
          <a:r>
            <a:rPr lang="pt-PT" sz="1050" b="1" dirty="0"/>
            <a:t>An</a:t>
          </a:r>
          <a:r>
            <a:rPr lang="pt-PT" sz="1050" b="1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050" b="1" dirty="0"/>
            <a:t>lise de redes para os casos de estudo</a:t>
          </a:r>
        </a:p>
      </dgm:t>
    </dgm:pt>
    <dgm:pt modelId="{483895FE-427A-42A3-8186-AC0E0957C8C8}" type="parTrans" cxnId="{1F7C93A8-EC1A-4FA6-A279-C583ADD809D8}">
      <dgm:prSet/>
      <dgm:spPr/>
      <dgm:t>
        <a:bodyPr/>
        <a:lstStyle/>
        <a:p>
          <a:endParaRPr lang="pt-PT" sz="3200"/>
        </a:p>
      </dgm:t>
    </dgm:pt>
    <dgm:pt modelId="{10BDF69F-BA27-42E6-A323-1C008B2B4304}" type="sibTrans" cxnId="{1F7C93A8-EC1A-4FA6-A279-C583ADD809D8}">
      <dgm:prSet/>
      <dgm:spPr/>
      <dgm:t>
        <a:bodyPr/>
        <a:lstStyle/>
        <a:p>
          <a:endParaRPr lang="pt-PT"/>
        </a:p>
      </dgm:t>
    </dgm:pt>
    <dgm:pt modelId="{41A195E5-3034-4D1D-995A-0D0C264C9C67}">
      <dgm:prSet custT="1"/>
      <dgm:spPr/>
      <dgm:t>
        <a:bodyPr/>
        <a:lstStyle/>
        <a:p>
          <a:r>
            <a:rPr lang="pt-PT" sz="1050" b="1" dirty="0"/>
            <a:t>An</a:t>
          </a:r>
          <a:r>
            <a:rPr lang="pt-PT" sz="1050" b="1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050" b="1" dirty="0"/>
            <a:t>lise Exploratória de primeira e segunda ordem</a:t>
          </a:r>
        </a:p>
      </dgm:t>
    </dgm:pt>
    <dgm:pt modelId="{3D9FB0A3-3510-46A5-A337-8FD47D682D47}" type="parTrans" cxnId="{4D999C81-92F5-44AC-9F0C-6B12F1E78742}">
      <dgm:prSet/>
      <dgm:spPr/>
      <dgm:t>
        <a:bodyPr/>
        <a:lstStyle/>
        <a:p>
          <a:endParaRPr lang="pt-PT" sz="3200"/>
        </a:p>
      </dgm:t>
    </dgm:pt>
    <dgm:pt modelId="{CA51EBF1-E307-4542-BFDC-E9237EBF4C98}" type="sibTrans" cxnId="{4D999C81-92F5-44AC-9F0C-6B12F1E78742}">
      <dgm:prSet/>
      <dgm:spPr/>
      <dgm:t>
        <a:bodyPr/>
        <a:lstStyle/>
        <a:p>
          <a:endParaRPr lang="pt-PT"/>
        </a:p>
      </dgm:t>
    </dgm:pt>
    <dgm:pt modelId="{68027003-4DAB-4756-95FE-AE0BA2768F99}">
      <dgm:prSet custT="1"/>
      <dgm:spPr/>
      <dgm:t>
        <a:bodyPr/>
        <a:lstStyle/>
        <a:p>
          <a:r>
            <a:rPr lang="pt-PT" sz="1050" b="1" dirty="0"/>
            <a:t>Procura de padrões de correlação espacial</a:t>
          </a:r>
        </a:p>
      </dgm:t>
    </dgm:pt>
    <dgm:pt modelId="{E60DE86B-3C65-4F9C-A8E8-DCED9CBEA6CB}" type="parTrans" cxnId="{D55BF5C6-11CC-45CA-BF50-A395F1DC2E3E}">
      <dgm:prSet/>
      <dgm:spPr/>
      <dgm:t>
        <a:bodyPr/>
        <a:lstStyle/>
        <a:p>
          <a:endParaRPr lang="pt-PT" sz="3200"/>
        </a:p>
      </dgm:t>
    </dgm:pt>
    <dgm:pt modelId="{7D5B785D-7078-4579-A46A-EB769DE45468}" type="sibTrans" cxnId="{D55BF5C6-11CC-45CA-BF50-A395F1DC2E3E}">
      <dgm:prSet/>
      <dgm:spPr/>
      <dgm:t>
        <a:bodyPr/>
        <a:lstStyle/>
        <a:p>
          <a:endParaRPr lang="pt-PT"/>
        </a:p>
      </dgm:t>
    </dgm:pt>
    <dgm:pt modelId="{1538341E-E56B-4345-BCD0-ED399F2AFDFF}">
      <dgm:prSet custT="1"/>
      <dgm:spPr/>
      <dgm:t>
        <a:bodyPr/>
        <a:lstStyle/>
        <a:p>
          <a:r>
            <a:rPr lang="pt-PT" sz="1050" b="1" dirty="0"/>
            <a:t>Generalização para áreas</a:t>
          </a:r>
        </a:p>
      </dgm:t>
    </dgm:pt>
    <dgm:pt modelId="{40AA0A8C-A241-47E6-AF5A-D61E81428A00}" type="parTrans" cxnId="{C78481AD-FD01-45C2-9156-C8D7F31F7E76}">
      <dgm:prSet/>
      <dgm:spPr/>
      <dgm:t>
        <a:bodyPr/>
        <a:lstStyle/>
        <a:p>
          <a:endParaRPr lang="pt-PT" sz="3200"/>
        </a:p>
      </dgm:t>
    </dgm:pt>
    <dgm:pt modelId="{7BA72AE2-3697-448B-A6E3-1B2DBA003206}" type="sibTrans" cxnId="{C78481AD-FD01-45C2-9156-C8D7F31F7E76}">
      <dgm:prSet/>
      <dgm:spPr/>
      <dgm:t>
        <a:bodyPr/>
        <a:lstStyle/>
        <a:p>
          <a:endParaRPr lang="pt-PT"/>
        </a:p>
      </dgm:t>
    </dgm:pt>
    <dgm:pt modelId="{6FDA50E5-52AC-4BD9-82D3-447A9F1DAA46}">
      <dgm:prSet custT="1"/>
      <dgm:spPr/>
      <dgm:t>
        <a:bodyPr/>
        <a:lstStyle/>
        <a:p>
          <a:r>
            <a:rPr lang="pt-PT" sz="1050" b="1" dirty="0"/>
            <a:t>Identificação de clusters </a:t>
          </a:r>
          <a:r>
            <a:rPr lang="pt-PT" sz="1050" b="1" dirty="0" err="1"/>
            <a:t>high-high</a:t>
          </a:r>
          <a:r>
            <a:rPr lang="pt-PT" sz="1050" b="1" dirty="0"/>
            <a:t> e </a:t>
          </a:r>
          <a:r>
            <a:rPr lang="pt-PT" sz="1050" b="1" dirty="0" err="1"/>
            <a:t>low-low</a:t>
          </a:r>
          <a:endParaRPr lang="pt-PT" sz="1050" b="1" dirty="0"/>
        </a:p>
      </dgm:t>
    </dgm:pt>
    <dgm:pt modelId="{FBD69A58-18CB-49B5-9579-60BFD4B7C727}" type="parTrans" cxnId="{6F6A66F8-0E0D-4B4D-9A6C-31C1FC1B1AD0}">
      <dgm:prSet/>
      <dgm:spPr/>
      <dgm:t>
        <a:bodyPr/>
        <a:lstStyle/>
        <a:p>
          <a:endParaRPr lang="pt-PT" sz="3200"/>
        </a:p>
      </dgm:t>
    </dgm:pt>
    <dgm:pt modelId="{32C6EE62-2D6D-4DD4-8266-D7758D2E81DB}" type="sibTrans" cxnId="{6F6A66F8-0E0D-4B4D-9A6C-31C1FC1B1AD0}">
      <dgm:prSet/>
      <dgm:spPr/>
      <dgm:t>
        <a:bodyPr/>
        <a:lstStyle/>
        <a:p>
          <a:endParaRPr lang="pt-PT"/>
        </a:p>
      </dgm:t>
    </dgm:pt>
    <dgm:pt modelId="{15D19E84-D59D-4872-AD0C-B3F676C8459B}">
      <dgm:prSet custT="1"/>
      <dgm:spPr/>
      <dgm:t>
        <a:bodyPr/>
        <a:lstStyle/>
        <a:p>
          <a:r>
            <a:rPr lang="pt-PT" sz="1400" b="1" dirty="0"/>
            <a:t>An</a:t>
          </a:r>
          <a:r>
            <a:rPr lang="pt-PT" sz="1400" b="1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400" b="1" dirty="0"/>
            <a:t>lise de Redes</a:t>
          </a:r>
        </a:p>
      </dgm:t>
    </dgm:pt>
    <dgm:pt modelId="{54465107-0CCD-4852-82D0-62C0AC81D97C}" type="parTrans" cxnId="{4A9DBC13-CB06-40D6-BED5-1100B7465D0A}">
      <dgm:prSet/>
      <dgm:spPr/>
      <dgm:t>
        <a:bodyPr/>
        <a:lstStyle/>
        <a:p>
          <a:endParaRPr lang="pt-PT" sz="3200"/>
        </a:p>
      </dgm:t>
    </dgm:pt>
    <dgm:pt modelId="{B7BDD634-3589-46D0-966A-B2FCA7B23742}" type="sibTrans" cxnId="{4A9DBC13-CB06-40D6-BED5-1100B7465D0A}">
      <dgm:prSet/>
      <dgm:spPr/>
      <dgm:t>
        <a:bodyPr/>
        <a:lstStyle/>
        <a:p>
          <a:endParaRPr lang="pt-PT"/>
        </a:p>
      </dgm:t>
    </dgm:pt>
    <dgm:pt modelId="{7F1C51A9-C5A2-4794-A988-F6CE4627A96D}">
      <dgm:prSet custT="1"/>
      <dgm:spPr/>
      <dgm:t>
        <a:bodyPr/>
        <a:lstStyle/>
        <a:p>
          <a:r>
            <a:rPr lang="pt-PT" sz="1400" b="1"/>
            <a:t>Conclusões</a:t>
          </a:r>
        </a:p>
      </dgm:t>
    </dgm:pt>
    <dgm:pt modelId="{D9E502E7-78F8-45EA-97D7-0492A84011E8}" type="parTrans" cxnId="{15B69D52-8EFE-4E99-9001-B9207DFB3024}">
      <dgm:prSet/>
      <dgm:spPr/>
      <dgm:t>
        <a:bodyPr/>
        <a:lstStyle/>
        <a:p>
          <a:endParaRPr lang="pt-PT" sz="3200"/>
        </a:p>
      </dgm:t>
    </dgm:pt>
    <dgm:pt modelId="{431E0505-5875-4B74-80EC-989393D8FCB8}" type="sibTrans" cxnId="{15B69D52-8EFE-4E99-9001-B9207DFB3024}">
      <dgm:prSet/>
      <dgm:spPr/>
      <dgm:t>
        <a:bodyPr/>
        <a:lstStyle/>
        <a:p>
          <a:endParaRPr lang="pt-PT"/>
        </a:p>
      </dgm:t>
    </dgm:pt>
    <dgm:pt modelId="{D633507B-A1CB-4FB3-ADC7-EA382F5E95CB}">
      <dgm:prSet custT="1"/>
      <dgm:spPr/>
      <dgm:t>
        <a:bodyPr/>
        <a:lstStyle/>
        <a:p>
          <a:r>
            <a:rPr lang="pt-PT" sz="1050" b="1" dirty="0"/>
            <a:t>Sinal WiFi</a:t>
          </a:r>
        </a:p>
      </dgm:t>
    </dgm:pt>
    <dgm:pt modelId="{25DD0EEF-0F48-41BD-8ED6-AEB8B1194DB6}" type="parTrans" cxnId="{9936807C-320F-4064-8CF4-507E1DFD4C88}">
      <dgm:prSet/>
      <dgm:spPr/>
      <dgm:t>
        <a:bodyPr/>
        <a:lstStyle/>
        <a:p>
          <a:endParaRPr lang="pt-PT" sz="3200"/>
        </a:p>
      </dgm:t>
    </dgm:pt>
    <dgm:pt modelId="{B8341D2E-3E3B-489C-BF13-7EC49999A51D}" type="sibTrans" cxnId="{9936807C-320F-4064-8CF4-507E1DFD4C88}">
      <dgm:prSet/>
      <dgm:spPr/>
      <dgm:t>
        <a:bodyPr/>
        <a:lstStyle/>
        <a:p>
          <a:endParaRPr lang="pt-PT"/>
        </a:p>
      </dgm:t>
    </dgm:pt>
    <dgm:pt modelId="{7BA2B53E-AB75-4C70-A87D-5936F32077B9}">
      <dgm:prSet custT="1"/>
      <dgm:spPr/>
      <dgm:t>
        <a:bodyPr/>
        <a:lstStyle/>
        <a:p>
          <a:r>
            <a:rPr lang="pt-PT" sz="1050" b="1"/>
            <a:t>Criacao de MDE</a:t>
          </a:r>
        </a:p>
      </dgm:t>
    </dgm:pt>
    <dgm:pt modelId="{A53418E1-C094-4B19-8407-8B63126C3ED5}" type="parTrans" cxnId="{BF1A17F7-DD80-4375-8BC9-A9DF25475F32}">
      <dgm:prSet/>
      <dgm:spPr/>
      <dgm:t>
        <a:bodyPr/>
        <a:lstStyle/>
        <a:p>
          <a:endParaRPr lang="pt-PT" sz="3200"/>
        </a:p>
      </dgm:t>
    </dgm:pt>
    <dgm:pt modelId="{4929438C-4091-4912-8F92-AE329E9B7DDB}" type="sibTrans" cxnId="{BF1A17F7-DD80-4375-8BC9-A9DF25475F32}">
      <dgm:prSet/>
      <dgm:spPr/>
      <dgm:t>
        <a:bodyPr/>
        <a:lstStyle/>
        <a:p>
          <a:endParaRPr lang="pt-PT"/>
        </a:p>
      </dgm:t>
    </dgm:pt>
    <dgm:pt modelId="{545153BC-C79D-4185-AB78-7C43B85CF502}">
      <dgm:prSet custT="1"/>
      <dgm:spPr/>
      <dgm:t>
        <a:bodyPr/>
        <a:lstStyle/>
        <a:p>
          <a:r>
            <a:rPr lang="pt-PT" sz="1050" b="1" dirty="0"/>
            <a:t>Procura de fatores que influenciem a distribuição por área dos pontos de acesso</a:t>
          </a:r>
        </a:p>
      </dgm:t>
    </dgm:pt>
    <dgm:pt modelId="{A603C776-08BB-4034-A4B8-12833A8B31CD}" type="parTrans" cxnId="{E68D4343-77A3-4964-9D93-F545E2CA189A}">
      <dgm:prSet/>
      <dgm:spPr/>
      <dgm:t>
        <a:bodyPr/>
        <a:lstStyle/>
        <a:p>
          <a:endParaRPr lang="pt-PT" sz="3200"/>
        </a:p>
      </dgm:t>
    </dgm:pt>
    <dgm:pt modelId="{C162587F-3329-40E1-B0EA-5432A1033575}" type="sibTrans" cxnId="{E68D4343-77A3-4964-9D93-F545E2CA189A}">
      <dgm:prSet/>
      <dgm:spPr/>
      <dgm:t>
        <a:bodyPr/>
        <a:lstStyle/>
        <a:p>
          <a:endParaRPr lang="pt-PT"/>
        </a:p>
      </dgm:t>
    </dgm:pt>
    <dgm:pt modelId="{3EF02E62-13A8-43F0-9DE3-7F99EC977F2B}">
      <dgm:prSet custT="1"/>
      <dgm:spPr/>
      <dgm:t>
        <a:bodyPr/>
        <a:lstStyle/>
        <a:p>
          <a:r>
            <a:rPr lang="pt-PT" sz="1050" b="1" dirty="0"/>
            <a:t>Utilização de ferramentas de an</a:t>
          </a:r>
          <a:r>
            <a:rPr lang="pt-PT" sz="1050" b="1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050" b="1" dirty="0"/>
            <a:t>lise de áreas</a:t>
          </a:r>
        </a:p>
      </dgm:t>
    </dgm:pt>
    <dgm:pt modelId="{9F7BAD2A-4248-499D-B347-869D25A45039}" type="parTrans" cxnId="{726DCF77-B4B8-4CDC-BA12-64AC5E8984DD}">
      <dgm:prSet/>
      <dgm:spPr/>
      <dgm:t>
        <a:bodyPr/>
        <a:lstStyle/>
        <a:p>
          <a:endParaRPr lang="pt-PT" sz="3200"/>
        </a:p>
      </dgm:t>
    </dgm:pt>
    <dgm:pt modelId="{20245587-0756-4233-A025-A4B4F91DA99C}" type="sibTrans" cxnId="{726DCF77-B4B8-4CDC-BA12-64AC5E8984DD}">
      <dgm:prSet/>
      <dgm:spPr/>
      <dgm:t>
        <a:bodyPr/>
        <a:lstStyle/>
        <a:p>
          <a:endParaRPr lang="pt-PT"/>
        </a:p>
      </dgm:t>
    </dgm:pt>
    <dgm:pt modelId="{9B4BD684-8C3A-4D33-8BED-DB078846987B}">
      <dgm:prSet phldrT="[Text]" custT="1"/>
      <dgm:spPr/>
      <dgm:t>
        <a:bodyPr/>
        <a:lstStyle/>
        <a:p>
          <a:r>
            <a:rPr lang="pt-PT" sz="1050" b="1" dirty="0"/>
            <a:t>Avaliação dos resultados</a:t>
          </a:r>
        </a:p>
      </dgm:t>
    </dgm:pt>
    <dgm:pt modelId="{F42F70E4-BDC7-47C1-B08B-8E90F6CE3B15}" type="parTrans" cxnId="{5E3B31F3-0ABB-419E-B86C-866881B24210}">
      <dgm:prSet/>
      <dgm:spPr/>
      <dgm:t>
        <a:bodyPr/>
        <a:lstStyle/>
        <a:p>
          <a:endParaRPr lang="pt-PT"/>
        </a:p>
      </dgm:t>
    </dgm:pt>
    <dgm:pt modelId="{5D826C0F-9B6B-404F-B500-F2907CC2126C}" type="sibTrans" cxnId="{5E3B31F3-0ABB-419E-B86C-866881B24210}">
      <dgm:prSet/>
      <dgm:spPr/>
      <dgm:t>
        <a:bodyPr/>
        <a:lstStyle/>
        <a:p>
          <a:endParaRPr lang="pt-PT"/>
        </a:p>
      </dgm:t>
    </dgm:pt>
    <dgm:pt modelId="{4B402B14-77F5-46CF-A39E-65F75E58104E}">
      <dgm:prSet custT="1"/>
      <dgm:spPr/>
      <dgm:t>
        <a:bodyPr/>
        <a:lstStyle/>
        <a:p>
          <a:r>
            <a:rPr lang="pt-PT" sz="1050" b="1" dirty="0"/>
            <a:t>Utilização de métodos determinísticos globais e locais e métodos probabilísticos</a:t>
          </a:r>
        </a:p>
      </dgm:t>
    </dgm:pt>
    <dgm:pt modelId="{4E726EB6-691B-408A-9A26-43FC369E1645}" type="parTrans" cxnId="{8EE8023D-A214-479A-AD7B-D0A2380ABA04}">
      <dgm:prSet/>
      <dgm:spPr/>
      <dgm:t>
        <a:bodyPr/>
        <a:lstStyle/>
        <a:p>
          <a:endParaRPr lang="pt-PT"/>
        </a:p>
      </dgm:t>
    </dgm:pt>
    <dgm:pt modelId="{E3E0058F-1823-4795-B4BB-B04B293B89A1}" type="sibTrans" cxnId="{8EE8023D-A214-479A-AD7B-D0A2380ABA04}">
      <dgm:prSet/>
      <dgm:spPr/>
      <dgm:t>
        <a:bodyPr/>
        <a:lstStyle/>
        <a:p>
          <a:endParaRPr lang="pt-PT"/>
        </a:p>
      </dgm:t>
    </dgm:pt>
    <dgm:pt modelId="{8B76E637-34CB-4055-A42A-E7EFD0454BB0}" type="pres">
      <dgm:prSet presAssocID="{A82A26D1-FCC2-4033-AA95-AB0A6495C908}" presName="linear" presStyleCnt="0">
        <dgm:presLayoutVars>
          <dgm:dir/>
          <dgm:animLvl val="lvl"/>
          <dgm:resizeHandles val="exact"/>
        </dgm:presLayoutVars>
      </dgm:prSet>
      <dgm:spPr/>
    </dgm:pt>
    <dgm:pt modelId="{0F67DA68-E3B6-4ED4-A8E0-B47B2003EC1E}" type="pres">
      <dgm:prSet presAssocID="{D730DCA4-2A39-4BF2-A3EB-902BC5C41F1F}" presName="parentLin" presStyleCnt="0"/>
      <dgm:spPr/>
    </dgm:pt>
    <dgm:pt modelId="{F9C580FB-7B2E-447F-AAEF-F0925960D826}" type="pres">
      <dgm:prSet presAssocID="{D730DCA4-2A39-4BF2-A3EB-902BC5C41F1F}" presName="parentLeftMargin" presStyleLbl="node1" presStyleIdx="0" presStyleCnt="7"/>
      <dgm:spPr/>
    </dgm:pt>
    <dgm:pt modelId="{9BDFC8E3-A81A-4A41-9923-50B462B92217}" type="pres">
      <dgm:prSet presAssocID="{D730DCA4-2A39-4BF2-A3EB-902BC5C41F1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C711182-65C4-47E9-AB65-24F466E78733}" type="pres">
      <dgm:prSet presAssocID="{D730DCA4-2A39-4BF2-A3EB-902BC5C41F1F}" presName="negativeSpace" presStyleCnt="0"/>
      <dgm:spPr/>
    </dgm:pt>
    <dgm:pt modelId="{EA15A4EE-95C8-4912-B681-62AA97896C32}" type="pres">
      <dgm:prSet presAssocID="{D730DCA4-2A39-4BF2-A3EB-902BC5C41F1F}" presName="childText" presStyleLbl="conFgAcc1" presStyleIdx="0" presStyleCnt="7">
        <dgm:presLayoutVars>
          <dgm:bulletEnabled val="1"/>
        </dgm:presLayoutVars>
      </dgm:prSet>
      <dgm:spPr/>
    </dgm:pt>
    <dgm:pt modelId="{2C3197F4-A0C0-41FB-BF0B-EA2F645F60D7}" type="pres">
      <dgm:prSet presAssocID="{8858B85A-7209-40E6-8BE2-F431E3F93546}" presName="spaceBetweenRectangles" presStyleCnt="0"/>
      <dgm:spPr/>
    </dgm:pt>
    <dgm:pt modelId="{3834D2DB-F672-486F-A2D7-098356D1D7A4}" type="pres">
      <dgm:prSet presAssocID="{53A71721-3AA4-4201-BB61-EA0DA29135F1}" presName="parentLin" presStyleCnt="0"/>
      <dgm:spPr/>
    </dgm:pt>
    <dgm:pt modelId="{A03F67C6-E784-4DDE-A2D0-6AF034DB7A60}" type="pres">
      <dgm:prSet presAssocID="{53A71721-3AA4-4201-BB61-EA0DA29135F1}" presName="parentLeftMargin" presStyleLbl="node1" presStyleIdx="0" presStyleCnt="7"/>
      <dgm:spPr/>
    </dgm:pt>
    <dgm:pt modelId="{F63E790B-09E6-4EAD-A303-96A2D805E5AD}" type="pres">
      <dgm:prSet presAssocID="{53A71721-3AA4-4201-BB61-EA0DA29135F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C1A1B59-12B6-466A-8999-68979C700244}" type="pres">
      <dgm:prSet presAssocID="{53A71721-3AA4-4201-BB61-EA0DA29135F1}" presName="negativeSpace" presStyleCnt="0"/>
      <dgm:spPr/>
    </dgm:pt>
    <dgm:pt modelId="{01D0B8FA-1C0B-4EA6-9FCA-F1ED13277AB9}" type="pres">
      <dgm:prSet presAssocID="{53A71721-3AA4-4201-BB61-EA0DA29135F1}" presName="childText" presStyleLbl="conFgAcc1" presStyleIdx="1" presStyleCnt="7">
        <dgm:presLayoutVars>
          <dgm:bulletEnabled val="1"/>
        </dgm:presLayoutVars>
      </dgm:prSet>
      <dgm:spPr/>
    </dgm:pt>
    <dgm:pt modelId="{2E5CBF64-34F1-4D9C-BC02-E8FCB05DEE30}" type="pres">
      <dgm:prSet presAssocID="{3E4482B2-5291-41D3-834D-DF805A4610B6}" presName="spaceBetweenRectangles" presStyleCnt="0"/>
      <dgm:spPr/>
    </dgm:pt>
    <dgm:pt modelId="{52DD3E9E-9B4A-4A68-BB23-DAFAA862683F}" type="pres">
      <dgm:prSet presAssocID="{60843188-461A-4217-A4D5-137D2686DF9C}" presName="parentLin" presStyleCnt="0"/>
      <dgm:spPr/>
    </dgm:pt>
    <dgm:pt modelId="{7D9734F6-5F84-474F-8AC0-1B8BA420DDEA}" type="pres">
      <dgm:prSet presAssocID="{60843188-461A-4217-A4D5-137D2686DF9C}" presName="parentLeftMargin" presStyleLbl="node1" presStyleIdx="1" presStyleCnt="7"/>
      <dgm:spPr/>
    </dgm:pt>
    <dgm:pt modelId="{A01BBDA5-AA2F-4D62-A508-98C7F42240BE}" type="pres">
      <dgm:prSet presAssocID="{60843188-461A-4217-A4D5-137D2686DF9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2039AD9-2793-4367-BA73-39D969E518BC}" type="pres">
      <dgm:prSet presAssocID="{60843188-461A-4217-A4D5-137D2686DF9C}" presName="negativeSpace" presStyleCnt="0"/>
      <dgm:spPr/>
    </dgm:pt>
    <dgm:pt modelId="{7451CBAB-A0C0-4CD0-B8B9-429645ACEBAA}" type="pres">
      <dgm:prSet presAssocID="{60843188-461A-4217-A4D5-137D2686DF9C}" presName="childText" presStyleLbl="conFgAcc1" presStyleIdx="2" presStyleCnt="7">
        <dgm:presLayoutVars>
          <dgm:bulletEnabled val="1"/>
        </dgm:presLayoutVars>
      </dgm:prSet>
      <dgm:spPr/>
    </dgm:pt>
    <dgm:pt modelId="{CF4B0F54-E461-47B4-9C60-E6C4D52E94F3}" type="pres">
      <dgm:prSet presAssocID="{C0837848-245E-4434-9A04-D739E06A9A92}" presName="spaceBetweenRectangles" presStyleCnt="0"/>
      <dgm:spPr/>
    </dgm:pt>
    <dgm:pt modelId="{B54A3447-4A99-4527-8827-D153456688D9}" type="pres">
      <dgm:prSet presAssocID="{A8D4BE54-2D4E-41ED-9658-8943FF4968BF}" presName="parentLin" presStyleCnt="0"/>
      <dgm:spPr/>
    </dgm:pt>
    <dgm:pt modelId="{D89E5617-D847-495C-8D2A-7BE33B6F6872}" type="pres">
      <dgm:prSet presAssocID="{A8D4BE54-2D4E-41ED-9658-8943FF4968BF}" presName="parentLeftMargin" presStyleLbl="node1" presStyleIdx="2" presStyleCnt="7"/>
      <dgm:spPr/>
    </dgm:pt>
    <dgm:pt modelId="{A315FAC7-FAC2-4C36-B9EA-8957B1011E38}" type="pres">
      <dgm:prSet presAssocID="{A8D4BE54-2D4E-41ED-9658-8943FF4968B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2E8F7A1-0C20-4662-B6B4-AF2B1FB7B323}" type="pres">
      <dgm:prSet presAssocID="{A8D4BE54-2D4E-41ED-9658-8943FF4968BF}" presName="negativeSpace" presStyleCnt="0"/>
      <dgm:spPr/>
    </dgm:pt>
    <dgm:pt modelId="{1025A0DB-762A-440E-83A6-20D677BCE127}" type="pres">
      <dgm:prSet presAssocID="{A8D4BE54-2D4E-41ED-9658-8943FF4968BF}" presName="childText" presStyleLbl="conFgAcc1" presStyleIdx="3" presStyleCnt="7">
        <dgm:presLayoutVars>
          <dgm:bulletEnabled val="1"/>
        </dgm:presLayoutVars>
      </dgm:prSet>
      <dgm:spPr/>
    </dgm:pt>
    <dgm:pt modelId="{1684D7B4-942D-450D-861B-A5765402B06F}" type="pres">
      <dgm:prSet presAssocID="{2C5FB41F-37D4-4968-8236-105DEBEA44A4}" presName="spaceBetweenRectangles" presStyleCnt="0"/>
      <dgm:spPr/>
    </dgm:pt>
    <dgm:pt modelId="{E6382508-F2E9-4308-8290-31663AF537AA}" type="pres">
      <dgm:prSet presAssocID="{D4173F51-B7ED-484F-A5CD-8D765ED27831}" presName="parentLin" presStyleCnt="0"/>
      <dgm:spPr/>
    </dgm:pt>
    <dgm:pt modelId="{4D66BC15-2F8E-409E-991C-BDF5B6C14583}" type="pres">
      <dgm:prSet presAssocID="{D4173F51-B7ED-484F-A5CD-8D765ED27831}" presName="parentLeftMargin" presStyleLbl="node1" presStyleIdx="3" presStyleCnt="7"/>
      <dgm:spPr/>
    </dgm:pt>
    <dgm:pt modelId="{E8F76765-F692-4099-AFFB-6E86C5A8AAC3}" type="pres">
      <dgm:prSet presAssocID="{D4173F51-B7ED-484F-A5CD-8D765ED2783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E05C281-7563-44DB-86CC-0F47931DE88D}" type="pres">
      <dgm:prSet presAssocID="{D4173F51-B7ED-484F-A5CD-8D765ED27831}" presName="negativeSpace" presStyleCnt="0"/>
      <dgm:spPr/>
    </dgm:pt>
    <dgm:pt modelId="{56A21BFA-1836-45D2-A5CE-F2A960ECC004}" type="pres">
      <dgm:prSet presAssocID="{D4173F51-B7ED-484F-A5CD-8D765ED27831}" presName="childText" presStyleLbl="conFgAcc1" presStyleIdx="4" presStyleCnt="7">
        <dgm:presLayoutVars>
          <dgm:bulletEnabled val="1"/>
        </dgm:presLayoutVars>
      </dgm:prSet>
      <dgm:spPr/>
    </dgm:pt>
    <dgm:pt modelId="{2FD00AC3-C460-4F19-9161-72E291C38D08}" type="pres">
      <dgm:prSet presAssocID="{8139CFAB-F0CA-4482-B5D8-43EA4BE9D71E}" presName="spaceBetweenRectangles" presStyleCnt="0"/>
      <dgm:spPr/>
    </dgm:pt>
    <dgm:pt modelId="{2CD2C7C1-EE4D-4DC7-9534-77E87742FCCB}" type="pres">
      <dgm:prSet presAssocID="{15D19E84-D59D-4872-AD0C-B3F676C8459B}" presName="parentLin" presStyleCnt="0"/>
      <dgm:spPr/>
    </dgm:pt>
    <dgm:pt modelId="{AD7A9B13-8DB1-4208-8D8D-37F6FDD29F68}" type="pres">
      <dgm:prSet presAssocID="{15D19E84-D59D-4872-AD0C-B3F676C8459B}" presName="parentLeftMargin" presStyleLbl="node1" presStyleIdx="4" presStyleCnt="7"/>
      <dgm:spPr/>
    </dgm:pt>
    <dgm:pt modelId="{108F85E8-3061-4EF6-BE9D-0FC71A420388}" type="pres">
      <dgm:prSet presAssocID="{15D19E84-D59D-4872-AD0C-B3F676C8459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A8CB64E-E65C-4F4E-9AC5-6037EBC5B1EB}" type="pres">
      <dgm:prSet presAssocID="{15D19E84-D59D-4872-AD0C-B3F676C8459B}" presName="negativeSpace" presStyleCnt="0"/>
      <dgm:spPr/>
    </dgm:pt>
    <dgm:pt modelId="{F6FBB5BD-4F28-474B-8E0D-EF048312AF10}" type="pres">
      <dgm:prSet presAssocID="{15D19E84-D59D-4872-AD0C-B3F676C8459B}" presName="childText" presStyleLbl="conFgAcc1" presStyleIdx="5" presStyleCnt="7">
        <dgm:presLayoutVars>
          <dgm:bulletEnabled val="1"/>
        </dgm:presLayoutVars>
      </dgm:prSet>
      <dgm:spPr/>
    </dgm:pt>
    <dgm:pt modelId="{C92D7763-AE86-4815-A6B3-5CB4FAC32C55}" type="pres">
      <dgm:prSet presAssocID="{B7BDD634-3589-46D0-966A-B2FCA7B23742}" presName="spaceBetweenRectangles" presStyleCnt="0"/>
      <dgm:spPr/>
    </dgm:pt>
    <dgm:pt modelId="{A4E58287-2057-4888-B7E0-70DF96BC7958}" type="pres">
      <dgm:prSet presAssocID="{7F1C51A9-C5A2-4794-A988-F6CE4627A96D}" presName="parentLin" presStyleCnt="0"/>
      <dgm:spPr/>
    </dgm:pt>
    <dgm:pt modelId="{BD433C25-EEC3-4D95-A262-B4B932384E93}" type="pres">
      <dgm:prSet presAssocID="{7F1C51A9-C5A2-4794-A988-F6CE4627A96D}" presName="parentLeftMargin" presStyleLbl="node1" presStyleIdx="5" presStyleCnt="7"/>
      <dgm:spPr/>
    </dgm:pt>
    <dgm:pt modelId="{14FD67DB-F4F6-46B6-971C-3B182E62FDD0}" type="pres">
      <dgm:prSet presAssocID="{7F1C51A9-C5A2-4794-A988-F6CE4627A96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1C7F9442-E46A-42A4-AD9D-7B0B0BF5D892}" type="pres">
      <dgm:prSet presAssocID="{7F1C51A9-C5A2-4794-A988-F6CE4627A96D}" presName="negativeSpace" presStyleCnt="0"/>
      <dgm:spPr/>
    </dgm:pt>
    <dgm:pt modelId="{469CB73F-AC8A-4CD7-A150-5C8D88B8BCF0}" type="pres">
      <dgm:prSet presAssocID="{7F1C51A9-C5A2-4794-A988-F6CE4627A96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BCFCFC10-BE0B-4D13-AB3A-73F9B5AED3F0}" type="presOf" srcId="{53A71721-3AA4-4201-BB61-EA0DA29135F1}" destId="{F63E790B-09E6-4EAD-A303-96A2D805E5AD}" srcOrd="1" destOrd="0" presId="urn:microsoft.com/office/officeart/2005/8/layout/list1"/>
    <dgm:cxn modelId="{4A9DBC13-CB06-40D6-BED5-1100B7465D0A}" srcId="{A82A26D1-FCC2-4033-AA95-AB0A6495C908}" destId="{15D19E84-D59D-4872-AD0C-B3F676C8459B}" srcOrd="5" destOrd="0" parTransId="{54465107-0CCD-4852-82D0-62C0AC81D97C}" sibTransId="{B7BDD634-3589-46D0-966A-B2FCA7B23742}"/>
    <dgm:cxn modelId="{EAA26B19-3180-48B6-94DF-AD41CE80BBD1}" srcId="{A8D4BE54-2D4E-41ED-9658-8943FF4968BF}" destId="{C3CB4827-2637-4645-B1DC-DBD58363367F}" srcOrd="2" destOrd="0" parTransId="{211646E6-D9DC-408F-8BF1-C13382C2C471}" sibTransId="{7EFB9F8E-DA43-43EC-988D-D9108924E3DA}"/>
    <dgm:cxn modelId="{4A2EB11E-A6A4-4BBC-9052-C0200252D7CD}" srcId="{D4173F51-B7ED-484F-A5CD-8D765ED27831}" destId="{1B8CA317-53C1-4A93-A6AF-638B9F6E4D1F}" srcOrd="2" destOrd="0" parTransId="{96D41A81-DE11-4B9C-B831-96D90FB49807}" sibTransId="{76E88462-8CE2-4277-933F-0ADD64CA67B8}"/>
    <dgm:cxn modelId="{46D9DB32-3C9F-4628-8847-5426C076A0CB}" type="presOf" srcId="{BA9C1F0D-8F1F-40D0-AB1E-835F21BF2F41}" destId="{EA15A4EE-95C8-4912-B681-62AA97896C32}" srcOrd="0" destOrd="0" presId="urn:microsoft.com/office/officeart/2005/8/layout/list1"/>
    <dgm:cxn modelId="{571A5B3B-552C-4829-BBF9-0249D00F35A7}" type="presOf" srcId="{A8D4BE54-2D4E-41ED-9658-8943FF4968BF}" destId="{D89E5617-D847-495C-8D2A-7BE33B6F6872}" srcOrd="0" destOrd="0" presId="urn:microsoft.com/office/officeart/2005/8/layout/list1"/>
    <dgm:cxn modelId="{24985B3B-84D8-4786-8928-30BCD3199B7F}" type="presOf" srcId="{7F1C51A9-C5A2-4794-A988-F6CE4627A96D}" destId="{14FD67DB-F4F6-46B6-971C-3B182E62FDD0}" srcOrd="1" destOrd="0" presId="urn:microsoft.com/office/officeart/2005/8/layout/list1"/>
    <dgm:cxn modelId="{E194E93B-0AF3-4422-8A96-930FCBA28676}" type="presOf" srcId="{4E6FF9EF-EDA9-46FA-A1C6-D1ADD47F4374}" destId="{EA15A4EE-95C8-4912-B681-62AA97896C32}" srcOrd="0" destOrd="1" presId="urn:microsoft.com/office/officeart/2005/8/layout/list1"/>
    <dgm:cxn modelId="{8EE8023D-A214-479A-AD7B-D0A2380ABA04}" srcId="{D4173F51-B7ED-484F-A5CD-8D765ED27831}" destId="{4B402B14-77F5-46CF-A39E-65F75E58104E}" srcOrd="0" destOrd="0" parTransId="{4E726EB6-691B-408A-9A26-43FC369E1645}" sibTransId="{E3E0058F-1823-4795-B4BB-B04B293B89A1}"/>
    <dgm:cxn modelId="{D4D6E05D-58D9-47EC-B28B-BC167E30A0DD}" srcId="{A82A26D1-FCC2-4033-AA95-AB0A6495C908}" destId="{60843188-461A-4217-A4D5-137D2686DF9C}" srcOrd="2" destOrd="0" parTransId="{5A4C4E11-0FF5-4EC0-908F-CAFF35EF7363}" sibTransId="{C0837848-245E-4434-9A04-D739E06A9A92}"/>
    <dgm:cxn modelId="{380F3361-4E69-4AB4-9351-26C5D764D98A}" type="presOf" srcId="{A8D4BE54-2D4E-41ED-9658-8943FF4968BF}" destId="{A315FAC7-FAC2-4C36-B9EA-8957B1011E38}" srcOrd="1" destOrd="0" presId="urn:microsoft.com/office/officeart/2005/8/layout/list1"/>
    <dgm:cxn modelId="{E68D4343-77A3-4964-9D93-F545E2CA189A}" srcId="{A8D4BE54-2D4E-41ED-9658-8943FF4968BF}" destId="{545153BC-C79D-4185-AB78-7C43B85CF502}" srcOrd="0" destOrd="0" parTransId="{A603C776-08BB-4034-A4B8-12833A8B31CD}" sibTransId="{C162587F-3329-40E1-B0EA-5432A1033575}"/>
    <dgm:cxn modelId="{9F64E263-629D-4885-8616-A87D8F77E895}" type="presOf" srcId="{1B8CA317-53C1-4A93-A6AF-638B9F6E4D1F}" destId="{56A21BFA-1836-45D2-A5CE-F2A960ECC004}" srcOrd="0" destOrd="2" presId="urn:microsoft.com/office/officeart/2005/8/layout/list1"/>
    <dgm:cxn modelId="{F4443645-234E-4D32-A797-F9FF66B8ABD3}" type="presOf" srcId="{1538341E-E56B-4345-BCD0-ED399F2AFDFF}" destId="{7451CBAB-A0C0-4CD0-B8B9-429645ACEBAA}" srcOrd="0" destOrd="0" presId="urn:microsoft.com/office/officeart/2005/8/layout/list1"/>
    <dgm:cxn modelId="{CDB0E465-E8EB-4EB7-9F1C-120680B798B2}" type="presOf" srcId="{D4173F51-B7ED-484F-A5CD-8D765ED27831}" destId="{E8F76765-F692-4099-AFFB-6E86C5A8AAC3}" srcOrd="1" destOrd="0" presId="urn:microsoft.com/office/officeart/2005/8/layout/list1"/>
    <dgm:cxn modelId="{04C74A69-7267-498B-AF59-23EF5D173961}" type="presOf" srcId="{68027003-4DAB-4756-95FE-AE0BA2768F99}" destId="{7451CBAB-A0C0-4CD0-B8B9-429645ACEBAA}" srcOrd="0" destOrd="2" presId="urn:microsoft.com/office/officeart/2005/8/layout/list1"/>
    <dgm:cxn modelId="{F75D274D-0768-432D-AB8B-7117553792FB}" type="presOf" srcId="{41A195E5-3034-4D1D-995A-0D0C264C9C67}" destId="{01D0B8FA-1C0B-4EA6-9FCA-F1ED13277AB9}" srcOrd="0" destOrd="0" presId="urn:microsoft.com/office/officeart/2005/8/layout/list1"/>
    <dgm:cxn modelId="{C333704E-B36E-4626-B76B-15C425703FAA}" type="presOf" srcId="{C3CB4827-2637-4645-B1DC-DBD58363367F}" destId="{1025A0DB-762A-440E-83A6-20D677BCE127}" srcOrd="0" destOrd="2" presId="urn:microsoft.com/office/officeart/2005/8/layout/list1"/>
    <dgm:cxn modelId="{ECD40550-3AB5-4542-87A7-8481477780B6}" srcId="{15D19E84-D59D-4872-AD0C-B3F676C8459B}" destId="{AF83B2D2-15A9-4505-BCFC-244065347633}" srcOrd="1" destOrd="0" parTransId="{4C9472BA-8E15-4D8E-BB0E-E4FC77ED5349}" sibTransId="{DED2C97F-B1BF-4713-8F39-495BB5A21E0D}"/>
    <dgm:cxn modelId="{15B69D52-8EFE-4E99-9001-B9207DFB3024}" srcId="{A82A26D1-FCC2-4033-AA95-AB0A6495C908}" destId="{7F1C51A9-C5A2-4794-A988-F6CE4627A96D}" srcOrd="6" destOrd="0" parTransId="{D9E502E7-78F8-45EA-97D7-0492A84011E8}" sibTransId="{431E0505-5875-4B74-80EC-989393D8FCB8}"/>
    <dgm:cxn modelId="{726DCF77-B4B8-4CDC-BA12-64AC5E8984DD}" srcId="{60843188-461A-4217-A4D5-137D2686DF9C}" destId="{3EF02E62-13A8-43F0-9DE3-7F99EC977F2B}" srcOrd="1" destOrd="0" parTransId="{9F7BAD2A-4248-499D-B347-869D25A45039}" sibTransId="{20245587-0756-4233-A025-A4B4F91DA99C}"/>
    <dgm:cxn modelId="{0909035A-5FA3-45E9-90F5-D9005AE9554C}" srcId="{A82A26D1-FCC2-4033-AA95-AB0A6495C908}" destId="{A8D4BE54-2D4E-41ED-9658-8943FF4968BF}" srcOrd="3" destOrd="0" parTransId="{5AFCEDDF-E47F-4E92-843B-463EE7103D6C}" sibTransId="{2C5FB41F-37D4-4968-8236-105DEBEA44A4}"/>
    <dgm:cxn modelId="{9936807C-320F-4064-8CF4-507E1DFD4C88}" srcId="{D4173F51-B7ED-484F-A5CD-8D765ED27831}" destId="{D633507B-A1CB-4FB3-ADC7-EA382F5E95CB}" srcOrd="1" destOrd="0" parTransId="{25DD0EEF-0F48-41BD-8ED6-AEB8B1194DB6}" sibTransId="{B8341D2E-3E3B-489C-BF13-7EC49999A51D}"/>
    <dgm:cxn modelId="{AD66697F-B62F-4509-8170-316407355A1F}" srcId="{A82A26D1-FCC2-4033-AA95-AB0A6495C908}" destId="{53A71721-3AA4-4201-BB61-EA0DA29135F1}" srcOrd="1" destOrd="0" parTransId="{2102D7C2-107C-45DB-BBE9-9A0BCC9F68E3}" sibTransId="{3E4482B2-5291-41D3-834D-DF805A4610B6}"/>
    <dgm:cxn modelId="{1B4D1E80-A080-4A98-99A9-5E5AA603DA87}" type="presOf" srcId="{6FDA50E5-52AC-4BD9-82D3-447A9F1DAA46}" destId="{7451CBAB-A0C0-4CD0-B8B9-429645ACEBAA}" srcOrd="0" destOrd="3" presId="urn:microsoft.com/office/officeart/2005/8/layout/list1"/>
    <dgm:cxn modelId="{4D999C81-92F5-44AC-9F0C-6B12F1E78742}" srcId="{53A71721-3AA4-4201-BB61-EA0DA29135F1}" destId="{41A195E5-3034-4D1D-995A-0D0C264C9C67}" srcOrd="0" destOrd="0" parTransId="{3D9FB0A3-3510-46A5-A337-8FD47D682D47}" sibTransId="{CA51EBF1-E307-4542-BFDC-E9237EBF4C98}"/>
    <dgm:cxn modelId="{402E0283-ACBC-4C71-A39D-3D663FF54D91}" type="presOf" srcId="{15D19E84-D59D-4872-AD0C-B3F676C8459B}" destId="{AD7A9B13-8DB1-4208-8D8D-37F6FDD29F68}" srcOrd="0" destOrd="0" presId="urn:microsoft.com/office/officeart/2005/8/layout/list1"/>
    <dgm:cxn modelId="{1F341A83-DB5D-417C-A993-792319FFC94C}" type="presOf" srcId="{60843188-461A-4217-A4D5-137D2686DF9C}" destId="{7D9734F6-5F84-474F-8AC0-1B8BA420DDEA}" srcOrd="0" destOrd="0" presId="urn:microsoft.com/office/officeart/2005/8/layout/list1"/>
    <dgm:cxn modelId="{55658986-7B30-48CE-9BDF-1389E04526C8}" srcId="{A82A26D1-FCC2-4033-AA95-AB0A6495C908}" destId="{D730DCA4-2A39-4BF2-A3EB-902BC5C41F1F}" srcOrd="0" destOrd="0" parTransId="{56B77AE0-E81B-4419-BC43-1664514671DC}" sibTransId="{8858B85A-7209-40E6-8BE2-F431E3F93546}"/>
    <dgm:cxn modelId="{9D010E8A-FD04-4776-9EC3-4CE6A5C47481}" type="presOf" srcId="{15D19E84-D59D-4872-AD0C-B3F676C8459B}" destId="{108F85E8-3061-4EF6-BE9D-0FC71A420388}" srcOrd="1" destOrd="0" presId="urn:microsoft.com/office/officeart/2005/8/layout/list1"/>
    <dgm:cxn modelId="{BB95E48F-FD9E-4184-89C8-26AF5A322706}" srcId="{D730DCA4-2A39-4BF2-A3EB-902BC5C41F1F}" destId="{4E6FF9EF-EDA9-46FA-A1C6-D1ADD47F4374}" srcOrd="1" destOrd="0" parTransId="{6D32F807-4079-430F-B847-BC5447479699}" sibTransId="{38FA6164-9E3C-4277-8C02-6F298180A81B}"/>
    <dgm:cxn modelId="{2D07CA96-D10F-4E07-B5D8-A183D4153695}" type="presOf" srcId="{3EF02E62-13A8-43F0-9DE3-7F99EC977F2B}" destId="{7451CBAB-A0C0-4CD0-B8B9-429645ACEBAA}" srcOrd="0" destOrd="1" presId="urn:microsoft.com/office/officeart/2005/8/layout/list1"/>
    <dgm:cxn modelId="{1B49A297-F341-4DBB-913E-F1A970B2560C}" type="presOf" srcId="{80FF55C5-F848-4697-829F-0ABB8A2ECEA3}" destId="{F6FBB5BD-4F28-474B-8E0D-EF048312AF10}" srcOrd="0" destOrd="2" presId="urn:microsoft.com/office/officeart/2005/8/layout/list1"/>
    <dgm:cxn modelId="{DDCFA4A2-80E8-4306-953F-E2C83D609E6D}" type="presOf" srcId="{400834EA-ECA3-41AF-9261-0FF10F67DEAF}" destId="{F6FBB5BD-4F28-474B-8E0D-EF048312AF10}" srcOrd="0" destOrd="0" presId="urn:microsoft.com/office/officeart/2005/8/layout/list1"/>
    <dgm:cxn modelId="{A4A64CA4-4172-4E72-BCFB-3A9D3CA7C394}" srcId="{A8D4BE54-2D4E-41ED-9658-8943FF4968BF}" destId="{4E8CCDAA-5DEE-44DB-B8CE-460906BD52D3}" srcOrd="1" destOrd="0" parTransId="{EDD302AB-4DAB-4EDF-B056-ACAD6230F0E6}" sibTransId="{F53915F3-EEB4-44D3-850E-0A846431847B}"/>
    <dgm:cxn modelId="{1F7C93A8-EC1A-4FA6-A279-C583ADD809D8}" srcId="{15D19E84-D59D-4872-AD0C-B3F676C8459B}" destId="{80FF55C5-F848-4697-829F-0ABB8A2ECEA3}" srcOrd="2" destOrd="0" parTransId="{483895FE-427A-42A3-8186-AC0E0957C8C8}" sibTransId="{10BDF69F-BA27-42E6-A323-1C008B2B4304}"/>
    <dgm:cxn modelId="{C78481AD-FD01-45C2-9156-C8D7F31F7E76}" srcId="{60843188-461A-4217-A4D5-137D2686DF9C}" destId="{1538341E-E56B-4345-BCD0-ED399F2AFDFF}" srcOrd="0" destOrd="0" parTransId="{40AA0A8C-A241-47E6-AF5A-D61E81428A00}" sibTransId="{7BA72AE2-3697-448B-A6E3-1B2DBA003206}"/>
    <dgm:cxn modelId="{50445BAF-61B6-4E9C-8B8E-FF6C7C9D4154}" type="presOf" srcId="{4E8CCDAA-5DEE-44DB-B8CE-460906BD52D3}" destId="{1025A0DB-762A-440E-83A6-20D677BCE127}" srcOrd="0" destOrd="1" presId="urn:microsoft.com/office/officeart/2005/8/layout/list1"/>
    <dgm:cxn modelId="{D41F29B3-AD86-4BFB-9C83-DE68AFE963CF}" type="presOf" srcId="{D4173F51-B7ED-484F-A5CD-8D765ED27831}" destId="{4D66BC15-2F8E-409E-991C-BDF5B6C14583}" srcOrd="0" destOrd="0" presId="urn:microsoft.com/office/officeart/2005/8/layout/list1"/>
    <dgm:cxn modelId="{42FE70B9-4365-4B9C-95FF-66A3E98AE935}" srcId="{D730DCA4-2A39-4BF2-A3EB-902BC5C41F1F}" destId="{BA9C1F0D-8F1F-40D0-AB1E-835F21BF2F41}" srcOrd="0" destOrd="0" parTransId="{53CD1DBF-2E15-4CEF-B4DA-073BB99637C5}" sibTransId="{0256DF4A-8C27-4E0B-B269-EC6F27F78B36}"/>
    <dgm:cxn modelId="{E47CB2BD-6FD0-4E94-B7C3-4A9D8D7FF89B}" type="presOf" srcId="{D633507B-A1CB-4FB3-ADC7-EA382F5E95CB}" destId="{56A21BFA-1836-45D2-A5CE-F2A960ECC004}" srcOrd="0" destOrd="1" presId="urn:microsoft.com/office/officeart/2005/8/layout/list1"/>
    <dgm:cxn modelId="{D55BF5C6-11CC-45CA-BF50-A395F1DC2E3E}" srcId="{60843188-461A-4217-A4D5-137D2686DF9C}" destId="{68027003-4DAB-4756-95FE-AE0BA2768F99}" srcOrd="2" destOrd="0" parTransId="{E60DE86B-3C65-4F9C-A8E8-DCED9CBEA6CB}" sibTransId="{7D5B785D-7078-4579-A46A-EB769DE45468}"/>
    <dgm:cxn modelId="{8C8AC4C8-5DC0-4187-BE3E-A657E6360FC4}" srcId="{53A71721-3AA4-4201-BB61-EA0DA29135F1}" destId="{899520E8-E074-4F26-905D-122F115082AA}" srcOrd="1" destOrd="0" parTransId="{F5CB478E-F0C2-48EE-94DC-D1B7AEE69398}" sibTransId="{767B4976-999B-4E64-82B7-0BA32481D304}"/>
    <dgm:cxn modelId="{2C6329C9-3A7C-46A4-BAB4-936359693FE4}" srcId="{15D19E84-D59D-4872-AD0C-B3F676C8459B}" destId="{400834EA-ECA3-41AF-9261-0FF10F67DEAF}" srcOrd="0" destOrd="0" parTransId="{AE8EC3C5-D712-48D5-8689-DD5A4C03DAAF}" sibTransId="{4CB82EF9-8E7E-431A-8CC7-ECCCB462E1F3}"/>
    <dgm:cxn modelId="{766E2DCC-0670-4F0F-91EE-D8B136DB9BEB}" type="presOf" srcId="{7F1C51A9-C5A2-4794-A988-F6CE4627A96D}" destId="{BD433C25-EEC3-4D95-A262-B4B932384E93}" srcOrd="0" destOrd="0" presId="urn:microsoft.com/office/officeart/2005/8/layout/list1"/>
    <dgm:cxn modelId="{664B9FCD-7C7E-4E5D-B7B0-F2E0D3567B49}" type="presOf" srcId="{D730DCA4-2A39-4BF2-A3EB-902BC5C41F1F}" destId="{9BDFC8E3-A81A-4A41-9923-50B462B92217}" srcOrd="1" destOrd="0" presId="urn:microsoft.com/office/officeart/2005/8/layout/list1"/>
    <dgm:cxn modelId="{CA51AFD1-63FE-45B0-AECB-1E528BD07827}" type="presOf" srcId="{60843188-461A-4217-A4D5-137D2686DF9C}" destId="{A01BBDA5-AA2F-4D62-A508-98C7F42240BE}" srcOrd="1" destOrd="0" presId="urn:microsoft.com/office/officeart/2005/8/layout/list1"/>
    <dgm:cxn modelId="{68F982D2-CBA5-49D0-BDDB-0C2538E09DD5}" type="presOf" srcId="{A82A26D1-FCC2-4033-AA95-AB0A6495C908}" destId="{8B76E637-34CB-4055-A42A-E7EFD0454BB0}" srcOrd="0" destOrd="0" presId="urn:microsoft.com/office/officeart/2005/8/layout/list1"/>
    <dgm:cxn modelId="{DA8BF3DE-7FC8-42CA-AC5C-AB842D63BD93}" type="presOf" srcId="{AF83B2D2-15A9-4505-BCFC-244065347633}" destId="{F6FBB5BD-4F28-474B-8E0D-EF048312AF10}" srcOrd="0" destOrd="1" presId="urn:microsoft.com/office/officeart/2005/8/layout/list1"/>
    <dgm:cxn modelId="{B831BDE0-ED08-457D-81D7-82FED61A00AD}" type="presOf" srcId="{D730DCA4-2A39-4BF2-A3EB-902BC5C41F1F}" destId="{F9C580FB-7B2E-447F-AAEF-F0925960D826}" srcOrd="0" destOrd="0" presId="urn:microsoft.com/office/officeart/2005/8/layout/list1"/>
    <dgm:cxn modelId="{31723DE8-2346-4076-90A6-C503A626082F}" type="presOf" srcId="{53A71721-3AA4-4201-BB61-EA0DA29135F1}" destId="{A03F67C6-E784-4DDE-A2D0-6AF034DB7A60}" srcOrd="0" destOrd="0" presId="urn:microsoft.com/office/officeart/2005/8/layout/list1"/>
    <dgm:cxn modelId="{31B243E8-485C-4156-BCB1-B5F91735DA1A}" type="presOf" srcId="{9B4BD684-8C3A-4D33-8BED-DB078846987B}" destId="{1025A0DB-762A-440E-83A6-20D677BCE127}" srcOrd="0" destOrd="3" presId="urn:microsoft.com/office/officeart/2005/8/layout/list1"/>
    <dgm:cxn modelId="{4B512CEA-0F73-4189-A51D-95978DDD8B36}" type="presOf" srcId="{4B402B14-77F5-46CF-A39E-65F75E58104E}" destId="{56A21BFA-1836-45D2-A5CE-F2A960ECC004}" srcOrd="0" destOrd="0" presId="urn:microsoft.com/office/officeart/2005/8/layout/list1"/>
    <dgm:cxn modelId="{5E3B31F3-0ABB-419E-B86C-866881B24210}" srcId="{A8D4BE54-2D4E-41ED-9658-8943FF4968BF}" destId="{9B4BD684-8C3A-4D33-8BED-DB078846987B}" srcOrd="3" destOrd="0" parTransId="{F42F70E4-BDC7-47C1-B08B-8E90F6CE3B15}" sibTransId="{5D826C0F-9B6B-404F-B500-F2907CC2126C}"/>
    <dgm:cxn modelId="{BF1A17F7-DD80-4375-8BC9-A9DF25475F32}" srcId="{D4173F51-B7ED-484F-A5CD-8D765ED27831}" destId="{7BA2B53E-AB75-4C70-A87D-5936F32077B9}" srcOrd="3" destOrd="0" parTransId="{A53418E1-C094-4B19-8407-8B63126C3ED5}" sibTransId="{4929438C-4091-4912-8F92-AE329E9B7DDB}"/>
    <dgm:cxn modelId="{1311B9F7-3A60-415C-A632-EA1CAC318BF4}" type="presOf" srcId="{545153BC-C79D-4185-AB78-7C43B85CF502}" destId="{1025A0DB-762A-440E-83A6-20D677BCE127}" srcOrd="0" destOrd="0" presId="urn:microsoft.com/office/officeart/2005/8/layout/list1"/>
    <dgm:cxn modelId="{6F6A66F8-0E0D-4B4D-9A6C-31C1FC1B1AD0}" srcId="{60843188-461A-4217-A4D5-137D2686DF9C}" destId="{6FDA50E5-52AC-4BD9-82D3-447A9F1DAA46}" srcOrd="3" destOrd="0" parTransId="{FBD69A58-18CB-49B5-9579-60BFD4B7C727}" sibTransId="{32C6EE62-2D6D-4DD4-8266-D7758D2E81DB}"/>
    <dgm:cxn modelId="{7910ACFC-D969-48A8-9EFA-5BC2E1619985}" type="presOf" srcId="{899520E8-E074-4F26-905D-122F115082AA}" destId="{01D0B8FA-1C0B-4EA6-9FCA-F1ED13277AB9}" srcOrd="0" destOrd="1" presId="urn:microsoft.com/office/officeart/2005/8/layout/list1"/>
    <dgm:cxn modelId="{4AC0F0FC-B5EF-4243-8098-BF7423ADD2E6}" type="presOf" srcId="{7BA2B53E-AB75-4C70-A87D-5936F32077B9}" destId="{56A21BFA-1836-45D2-A5CE-F2A960ECC004}" srcOrd="0" destOrd="3" presId="urn:microsoft.com/office/officeart/2005/8/layout/list1"/>
    <dgm:cxn modelId="{A84F66FF-FB74-4545-B54B-CF2BB992A32D}" srcId="{A82A26D1-FCC2-4033-AA95-AB0A6495C908}" destId="{D4173F51-B7ED-484F-A5CD-8D765ED27831}" srcOrd="4" destOrd="0" parTransId="{AB3E22A3-B285-4E7F-B6F6-6AA9584CC3AE}" sibTransId="{8139CFAB-F0CA-4482-B5D8-43EA4BE9D71E}"/>
    <dgm:cxn modelId="{A21E5092-AE75-4446-A54C-503C3832CE5C}" type="presParOf" srcId="{8B76E637-34CB-4055-A42A-E7EFD0454BB0}" destId="{0F67DA68-E3B6-4ED4-A8E0-B47B2003EC1E}" srcOrd="0" destOrd="0" presId="urn:microsoft.com/office/officeart/2005/8/layout/list1"/>
    <dgm:cxn modelId="{CF46500D-2DA8-4F69-8481-D911DA8C5CD6}" type="presParOf" srcId="{0F67DA68-E3B6-4ED4-A8E0-B47B2003EC1E}" destId="{F9C580FB-7B2E-447F-AAEF-F0925960D826}" srcOrd="0" destOrd="0" presId="urn:microsoft.com/office/officeart/2005/8/layout/list1"/>
    <dgm:cxn modelId="{65B03EA6-B88B-471A-8514-1DC4C451F7A4}" type="presParOf" srcId="{0F67DA68-E3B6-4ED4-A8E0-B47B2003EC1E}" destId="{9BDFC8E3-A81A-4A41-9923-50B462B92217}" srcOrd="1" destOrd="0" presId="urn:microsoft.com/office/officeart/2005/8/layout/list1"/>
    <dgm:cxn modelId="{57833384-E45B-43CE-BEFA-8820F5D6B101}" type="presParOf" srcId="{8B76E637-34CB-4055-A42A-E7EFD0454BB0}" destId="{8C711182-65C4-47E9-AB65-24F466E78733}" srcOrd="1" destOrd="0" presId="urn:microsoft.com/office/officeart/2005/8/layout/list1"/>
    <dgm:cxn modelId="{24EA403B-1824-4688-A812-531203C769C6}" type="presParOf" srcId="{8B76E637-34CB-4055-A42A-E7EFD0454BB0}" destId="{EA15A4EE-95C8-4912-B681-62AA97896C32}" srcOrd="2" destOrd="0" presId="urn:microsoft.com/office/officeart/2005/8/layout/list1"/>
    <dgm:cxn modelId="{28B3F186-AB54-4D1B-82B4-9A722DAFFE75}" type="presParOf" srcId="{8B76E637-34CB-4055-A42A-E7EFD0454BB0}" destId="{2C3197F4-A0C0-41FB-BF0B-EA2F645F60D7}" srcOrd="3" destOrd="0" presId="urn:microsoft.com/office/officeart/2005/8/layout/list1"/>
    <dgm:cxn modelId="{39CE29C1-871D-425F-80DE-29BFB51B8659}" type="presParOf" srcId="{8B76E637-34CB-4055-A42A-E7EFD0454BB0}" destId="{3834D2DB-F672-486F-A2D7-098356D1D7A4}" srcOrd="4" destOrd="0" presId="urn:microsoft.com/office/officeart/2005/8/layout/list1"/>
    <dgm:cxn modelId="{7CE7DF25-A53C-4E49-96C4-EE6327510FD8}" type="presParOf" srcId="{3834D2DB-F672-486F-A2D7-098356D1D7A4}" destId="{A03F67C6-E784-4DDE-A2D0-6AF034DB7A60}" srcOrd="0" destOrd="0" presId="urn:microsoft.com/office/officeart/2005/8/layout/list1"/>
    <dgm:cxn modelId="{96F7D68D-DB01-41D4-842E-B84656FA8E4C}" type="presParOf" srcId="{3834D2DB-F672-486F-A2D7-098356D1D7A4}" destId="{F63E790B-09E6-4EAD-A303-96A2D805E5AD}" srcOrd="1" destOrd="0" presId="urn:microsoft.com/office/officeart/2005/8/layout/list1"/>
    <dgm:cxn modelId="{43163659-DA00-4A43-BF4D-2DCD56E40219}" type="presParOf" srcId="{8B76E637-34CB-4055-A42A-E7EFD0454BB0}" destId="{6C1A1B59-12B6-466A-8999-68979C700244}" srcOrd="5" destOrd="0" presId="urn:microsoft.com/office/officeart/2005/8/layout/list1"/>
    <dgm:cxn modelId="{9A70DFC1-6CB0-49F9-915E-4EBC7273D5D2}" type="presParOf" srcId="{8B76E637-34CB-4055-A42A-E7EFD0454BB0}" destId="{01D0B8FA-1C0B-4EA6-9FCA-F1ED13277AB9}" srcOrd="6" destOrd="0" presId="urn:microsoft.com/office/officeart/2005/8/layout/list1"/>
    <dgm:cxn modelId="{17304C46-CAEC-49CE-A60F-AD5F64072C80}" type="presParOf" srcId="{8B76E637-34CB-4055-A42A-E7EFD0454BB0}" destId="{2E5CBF64-34F1-4D9C-BC02-E8FCB05DEE30}" srcOrd="7" destOrd="0" presId="urn:microsoft.com/office/officeart/2005/8/layout/list1"/>
    <dgm:cxn modelId="{EEF9E066-527B-4F89-8E96-61C135D7796F}" type="presParOf" srcId="{8B76E637-34CB-4055-A42A-E7EFD0454BB0}" destId="{52DD3E9E-9B4A-4A68-BB23-DAFAA862683F}" srcOrd="8" destOrd="0" presId="urn:microsoft.com/office/officeart/2005/8/layout/list1"/>
    <dgm:cxn modelId="{8C38E76B-FF98-4937-AB52-3D84964C241D}" type="presParOf" srcId="{52DD3E9E-9B4A-4A68-BB23-DAFAA862683F}" destId="{7D9734F6-5F84-474F-8AC0-1B8BA420DDEA}" srcOrd="0" destOrd="0" presId="urn:microsoft.com/office/officeart/2005/8/layout/list1"/>
    <dgm:cxn modelId="{19D90144-9BA5-41D9-93AB-1C517C8627A4}" type="presParOf" srcId="{52DD3E9E-9B4A-4A68-BB23-DAFAA862683F}" destId="{A01BBDA5-AA2F-4D62-A508-98C7F42240BE}" srcOrd="1" destOrd="0" presId="urn:microsoft.com/office/officeart/2005/8/layout/list1"/>
    <dgm:cxn modelId="{1FB29295-087A-4E49-A91A-58B5A8AAC88C}" type="presParOf" srcId="{8B76E637-34CB-4055-A42A-E7EFD0454BB0}" destId="{42039AD9-2793-4367-BA73-39D969E518BC}" srcOrd="9" destOrd="0" presId="urn:microsoft.com/office/officeart/2005/8/layout/list1"/>
    <dgm:cxn modelId="{B8EE9F26-199D-4D9E-853C-FAA8F3AC58CA}" type="presParOf" srcId="{8B76E637-34CB-4055-A42A-E7EFD0454BB0}" destId="{7451CBAB-A0C0-4CD0-B8B9-429645ACEBAA}" srcOrd="10" destOrd="0" presId="urn:microsoft.com/office/officeart/2005/8/layout/list1"/>
    <dgm:cxn modelId="{08319847-8489-4D5D-A19D-613108EDF46B}" type="presParOf" srcId="{8B76E637-34CB-4055-A42A-E7EFD0454BB0}" destId="{CF4B0F54-E461-47B4-9C60-E6C4D52E94F3}" srcOrd="11" destOrd="0" presId="urn:microsoft.com/office/officeart/2005/8/layout/list1"/>
    <dgm:cxn modelId="{E0F4E968-2CE3-484F-82C5-6AC7AC2B99FB}" type="presParOf" srcId="{8B76E637-34CB-4055-A42A-E7EFD0454BB0}" destId="{B54A3447-4A99-4527-8827-D153456688D9}" srcOrd="12" destOrd="0" presId="urn:microsoft.com/office/officeart/2005/8/layout/list1"/>
    <dgm:cxn modelId="{84B2B1DE-30F0-4EFF-98FE-66BCF98CA29C}" type="presParOf" srcId="{B54A3447-4A99-4527-8827-D153456688D9}" destId="{D89E5617-D847-495C-8D2A-7BE33B6F6872}" srcOrd="0" destOrd="0" presId="urn:microsoft.com/office/officeart/2005/8/layout/list1"/>
    <dgm:cxn modelId="{72BE66FD-E844-4147-A474-33E8FD827319}" type="presParOf" srcId="{B54A3447-4A99-4527-8827-D153456688D9}" destId="{A315FAC7-FAC2-4C36-B9EA-8957B1011E38}" srcOrd="1" destOrd="0" presId="urn:microsoft.com/office/officeart/2005/8/layout/list1"/>
    <dgm:cxn modelId="{211C8E3F-E782-4D08-AA7E-8F3562F6600B}" type="presParOf" srcId="{8B76E637-34CB-4055-A42A-E7EFD0454BB0}" destId="{D2E8F7A1-0C20-4662-B6B4-AF2B1FB7B323}" srcOrd="13" destOrd="0" presId="urn:microsoft.com/office/officeart/2005/8/layout/list1"/>
    <dgm:cxn modelId="{CA271065-A5D6-48E8-B124-30B0E9746CB4}" type="presParOf" srcId="{8B76E637-34CB-4055-A42A-E7EFD0454BB0}" destId="{1025A0DB-762A-440E-83A6-20D677BCE127}" srcOrd="14" destOrd="0" presId="urn:microsoft.com/office/officeart/2005/8/layout/list1"/>
    <dgm:cxn modelId="{967EECF2-6F8C-4A38-B3B6-BE1FA1DE8489}" type="presParOf" srcId="{8B76E637-34CB-4055-A42A-E7EFD0454BB0}" destId="{1684D7B4-942D-450D-861B-A5765402B06F}" srcOrd="15" destOrd="0" presId="urn:microsoft.com/office/officeart/2005/8/layout/list1"/>
    <dgm:cxn modelId="{BDD2D1BD-CA66-4BAB-9B00-9C86B42B1168}" type="presParOf" srcId="{8B76E637-34CB-4055-A42A-E7EFD0454BB0}" destId="{E6382508-F2E9-4308-8290-31663AF537AA}" srcOrd="16" destOrd="0" presId="urn:microsoft.com/office/officeart/2005/8/layout/list1"/>
    <dgm:cxn modelId="{3F6DE569-D419-428B-B9C7-056A5E3659F7}" type="presParOf" srcId="{E6382508-F2E9-4308-8290-31663AF537AA}" destId="{4D66BC15-2F8E-409E-991C-BDF5B6C14583}" srcOrd="0" destOrd="0" presId="urn:microsoft.com/office/officeart/2005/8/layout/list1"/>
    <dgm:cxn modelId="{D1DA33F1-C221-4AE9-9F59-DC9C0E4FCC57}" type="presParOf" srcId="{E6382508-F2E9-4308-8290-31663AF537AA}" destId="{E8F76765-F692-4099-AFFB-6E86C5A8AAC3}" srcOrd="1" destOrd="0" presId="urn:microsoft.com/office/officeart/2005/8/layout/list1"/>
    <dgm:cxn modelId="{F6B1B210-134F-4419-AFA6-C270ADB28396}" type="presParOf" srcId="{8B76E637-34CB-4055-A42A-E7EFD0454BB0}" destId="{0E05C281-7563-44DB-86CC-0F47931DE88D}" srcOrd="17" destOrd="0" presId="urn:microsoft.com/office/officeart/2005/8/layout/list1"/>
    <dgm:cxn modelId="{4C5928AC-61E9-47FD-A577-B8FF10584A2E}" type="presParOf" srcId="{8B76E637-34CB-4055-A42A-E7EFD0454BB0}" destId="{56A21BFA-1836-45D2-A5CE-F2A960ECC004}" srcOrd="18" destOrd="0" presId="urn:microsoft.com/office/officeart/2005/8/layout/list1"/>
    <dgm:cxn modelId="{473D719A-31BF-4115-BFB6-ECECD31E72B2}" type="presParOf" srcId="{8B76E637-34CB-4055-A42A-E7EFD0454BB0}" destId="{2FD00AC3-C460-4F19-9161-72E291C38D08}" srcOrd="19" destOrd="0" presId="urn:microsoft.com/office/officeart/2005/8/layout/list1"/>
    <dgm:cxn modelId="{47CE7A6A-CC4E-4D01-8AE3-C5DE4E96B4B0}" type="presParOf" srcId="{8B76E637-34CB-4055-A42A-E7EFD0454BB0}" destId="{2CD2C7C1-EE4D-4DC7-9534-77E87742FCCB}" srcOrd="20" destOrd="0" presId="urn:microsoft.com/office/officeart/2005/8/layout/list1"/>
    <dgm:cxn modelId="{DB73B94E-ECEA-4100-9788-58652876A2E8}" type="presParOf" srcId="{2CD2C7C1-EE4D-4DC7-9534-77E87742FCCB}" destId="{AD7A9B13-8DB1-4208-8D8D-37F6FDD29F68}" srcOrd="0" destOrd="0" presId="urn:microsoft.com/office/officeart/2005/8/layout/list1"/>
    <dgm:cxn modelId="{5E004069-864C-4CF2-AB5F-DEF8A890D995}" type="presParOf" srcId="{2CD2C7C1-EE4D-4DC7-9534-77E87742FCCB}" destId="{108F85E8-3061-4EF6-BE9D-0FC71A420388}" srcOrd="1" destOrd="0" presId="urn:microsoft.com/office/officeart/2005/8/layout/list1"/>
    <dgm:cxn modelId="{D842FF70-2264-417D-A43C-A8C2ADB832E4}" type="presParOf" srcId="{8B76E637-34CB-4055-A42A-E7EFD0454BB0}" destId="{AA8CB64E-E65C-4F4E-9AC5-6037EBC5B1EB}" srcOrd="21" destOrd="0" presId="urn:microsoft.com/office/officeart/2005/8/layout/list1"/>
    <dgm:cxn modelId="{DCDF175A-EB5B-4539-9AD6-9F9CFF6DF2A9}" type="presParOf" srcId="{8B76E637-34CB-4055-A42A-E7EFD0454BB0}" destId="{F6FBB5BD-4F28-474B-8E0D-EF048312AF10}" srcOrd="22" destOrd="0" presId="urn:microsoft.com/office/officeart/2005/8/layout/list1"/>
    <dgm:cxn modelId="{15478943-9C4A-4A4E-A7A5-A09D1017CFDA}" type="presParOf" srcId="{8B76E637-34CB-4055-A42A-E7EFD0454BB0}" destId="{C92D7763-AE86-4815-A6B3-5CB4FAC32C55}" srcOrd="23" destOrd="0" presId="urn:microsoft.com/office/officeart/2005/8/layout/list1"/>
    <dgm:cxn modelId="{C1F9C30C-AE06-478B-83E1-931607D76C51}" type="presParOf" srcId="{8B76E637-34CB-4055-A42A-E7EFD0454BB0}" destId="{A4E58287-2057-4888-B7E0-70DF96BC7958}" srcOrd="24" destOrd="0" presId="urn:microsoft.com/office/officeart/2005/8/layout/list1"/>
    <dgm:cxn modelId="{05F8C498-2D06-449A-B4F8-ED94F988CC28}" type="presParOf" srcId="{A4E58287-2057-4888-B7E0-70DF96BC7958}" destId="{BD433C25-EEC3-4D95-A262-B4B932384E93}" srcOrd="0" destOrd="0" presId="urn:microsoft.com/office/officeart/2005/8/layout/list1"/>
    <dgm:cxn modelId="{982449A0-4B20-4B12-AC9B-57316C0FA678}" type="presParOf" srcId="{A4E58287-2057-4888-B7E0-70DF96BC7958}" destId="{14FD67DB-F4F6-46B6-971C-3B182E62FDD0}" srcOrd="1" destOrd="0" presId="urn:microsoft.com/office/officeart/2005/8/layout/list1"/>
    <dgm:cxn modelId="{8F58553E-7B97-4F7E-852D-DEEDA612AB12}" type="presParOf" srcId="{8B76E637-34CB-4055-A42A-E7EFD0454BB0}" destId="{1C7F9442-E46A-42A4-AD9D-7B0B0BF5D892}" srcOrd="25" destOrd="0" presId="urn:microsoft.com/office/officeart/2005/8/layout/list1"/>
    <dgm:cxn modelId="{DD808444-553D-4414-87ED-B943EAB0FD11}" type="presParOf" srcId="{8B76E637-34CB-4055-A42A-E7EFD0454BB0}" destId="{469CB73F-AC8A-4CD7-A150-5C8D88B8BCF0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A4EE-95C8-4912-B681-62AA97896C32}">
      <dsp:nvSpPr>
        <dsp:cNvPr id="0" name=""/>
        <dsp:cNvSpPr/>
      </dsp:nvSpPr>
      <dsp:spPr>
        <a:xfrm>
          <a:off x="0" y="201673"/>
          <a:ext cx="6478773" cy="59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825" tIns="208280" rIns="502825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Extração de dados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An</a:t>
          </a:r>
          <a:r>
            <a:rPr lang="pt-PT" sz="1050" b="1" kern="1200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050" b="1" kern="1200" dirty="0"/>
            <a:t>lise e tratamento dos dados</a:t>
          </a:r>
        </a:p>
      </dsp:txBody>
      <dsp:txXfrm>
        <a:off x="0" y="201673"/>
        <a:ext cx="6478773" cy="598500"/>
      </dsp:txXfrm>
    </dsp:sp>
    <dsp:sp modelId="{9BDFC8E3-A81A-4A41-9923-50B462B92217}">
      <dsp:nvSpPr>
        <dsp:cNvPr id="0" name=""/>
        <dsp:cNvSpPr/>
      </dsp:nvSpPr>
      <dsp:spPr>
        <a:xfrm>
          <a:off x="323938" y="54073"/>
          <a:ext cx="4535141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8" tIns="0" rIns="17141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 dirty="0"/>
            <a:t>Definição do Projeto</a:t>
          </a:r>
        </a:p>
      </dsp:txBody>
      <dsp:txXfrm>
        <a:off x="338348" y="68483"/>
        <a:ext cx="4506321" cy="266380"/>
      </dsp:txXfrm>
    </dsp:sp>
    <dsp:sp modelId="{01D0B8FA-1C0B-4EA6-9FCA-F1ED13277AB9}">
      <dsp:nvSpPr>
        <dsp:cNvPr id="0" name=""/>
        <dsp:cNvSpPr/>
      </dsp:nvSpPr>
      <dsp:spPr>
        <a:xfrm>
          <a:off x="0" y="1001773"/>
          <a:ext cx="6478773" cy="59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825" tIns="208280" rIns="502825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An</a:t>
          </a:r>
          <a:r>
            <a:rPr lang="pt-PT" sz="1050" b="1" kern="1200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050" b="1" kern="1200" dirty="0"/>
            <a:t>lise Exploratória de primeira e segunda ordem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Identificação de Clusters</a:t>
          </a:r>
        </a:p>
      </dsp:txBody>
      <dsp:txXfrm>
        <a:off x="0" y="1001773"/>
        <a:ext cx="6478773" cy="598500"/>
      </dsp:txXfrm>
    </dsp:sp>
    <dsp:sp modelId="{F63E790B-09E6-4EAD-A303-96A2D805E5AD}">
      <dsp:nvSpPr>
        <dsp:cNvPr id="0" name=""/>
        <dsp:cNvSpPr/>
      </dsp:nvSpPr>
      <dsp:spPr>
        <a:xfrm>
          <a:off x="323938" y="854173"/>
          <a:ext cx="4535141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8" tIns="0" rIns="17141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 dirty="0"/>
            <a:t>An</a:t>
          </a:r>
          <a:r>
            <a:rPr lang="pt-PT" sz="1400" b="1" kern="1200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400" b="1" kern="1200" dirty="0"/>
            <a:t>lise Pontual </a:t>
          </a:r>
        </a:p>
      </dsp:txBody>
      <dsp:txXfrm>
        <a:off x="338348" y="868583"/>
        <a:ext cx="4506321" cy="266380"/>
      </dsp:txXfrm>
    </dsp:sp>
    <dsp:sp modelId="{7451CBAB-A0C0-4CD0-B8B9-429645ACEBAA}">
      <dsp:nvSpPr>
        <dsp:cNvPr id="0" name=""/>
        <dsp:cNvSpPr/>
      </dsp:nvSpPr>
      <dsp:spPr>
        <a:xfrm>
          <a:off x="0" y="1801873"/>
          <a:ext cx="6478773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825" tIns="208280" rIns="502825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Generalização para áreas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Utilização de ferramentas de an</a:t>
          </a:r>
          <a:r>
            <a:rPr lang="pt-PT" sz="1050" b="1" kern="1200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050" b="1" kern="1200" dirty="0"/>
            <a:t>lise de áreas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Procura de padrões de correlação espacial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Identificação de clusters </a:t>
          </a:r>
          <a:r>
            <a:rPr lang="pt-PT" sz="1050" b="1" kern="1200" dirty="0" err="1"/>
            <a:t>high-high</a:t>
          </a:r>
          <a:r>
            <a:rPr lang="pt-PT" sz="1050" b="1" kern="1200" dirty="0"/>
            <a:t> e </a:t>
          </a:r>
          <a:r>
            <a:rPr lang="pt-PT" sz="1050" b="1" kern="1200" dirty="0" err="1"/>
            <a:t>low-low</a:t>
          </a:r>
          <a:endParaRPr lang="pt-PT" sz="1050" b="1" kern="1200" dirty="0"/>
        </a:p>
      </dsp:txBody>
      <dsp:txXfrm>
        <a:off x="0" y="1801873"/>
        <a:ext cx="6478773" cy="913500"/>
      </dsp:txXfrm>
    </dsp:sp>
    <dsp:sp modelId="{A01BBDA5-AA2F-4D62-A508-98C7F42240BE}">
      <dsp:nvSpPr>
        <dsp:cNvPr id="0" name=""/>
        <dsp:cNvSpPr/>
      </dsp:nvSpPr>
      <dsp:spPr>
        <a:xfrm>
          <a:off x="323938" y="1654273"/>
          <a:ext cx="4535141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8" tIns="0" rIns="17141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 dirty="0"/>
            <a:t>An</a:t>
          </a:r>
          <a:r>
            <a:rPr lang="pt-PT" sz="1400" b="1" kern="1200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400" b="1" kern="1200" dirty="0"/>
            <a:t>lise de Áreas</a:t>
          </a:r>
        </a:p>
      </dsp:txBody>
      <dsp:txXfrm>
        <a:off x="338348" y="1668683"/>
        <a:ext cx="4506321" cy="266380"/>
      </dsp:txXfrm>
    </dsp:sp>
    <dsp:sp modelId="{1025A0DB-762A-440E-83A6-20D677BCE127}">
      <dsp:nvSpPr>
        <dsp:cNvPr id="0" name=""/>
        <dsp:cNvSpPr/>
      </dsp:nvSpPr>
      <dsp:spPr>
        <a:xfrm>
          <a:off x="0" y="2916974"/>
          <a:ext cx="6478773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825" tIns="208280" rIns="502825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Procura de fatores que influenciem a distribuição por área dos pontos de acesso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Realização de testes estatísticos para as variáveis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Criação de modelos de regressão não espaciais e espaciais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Avaliação dos resultados</a:t>
          </a:r>
        </a:p>
      </dsp:txBody>
      <dsp:txXfrm>
        <a:off x="0" y="2916974"/>
        <a:ext cx="6478773" cy="913500"/>
      </dsp:txXfrm>
    </dsp:sp>
    <dsp:sp modelId="{A315FAC7-FAC2-4C36-B9EA-8957B1011E38}">
      <dsp:nvSpPr>
        <dsp:cNvPr id="0" name=""/>
        <dsp:cNvSpPr/>
      </dsp:nvSpPr>
      <dsp:spPr>
        <a:xfrm>
          <a:off x="323938" y="2769374"/>
          <a:ext cx="4535141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8" tIns="0" rIns="17141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 dirty="0"/>
            <a:t>Regressão</a:t>
          </a:r>
        </a:p>
      </dsp:txBody>
      <dsp:txXfrm>
        <a:off x="338348" y="2783784"/>
        <a:ext cx="4506321" cy="266380"/>
      </dsp:txXfrm>
    </dsp:sp>
    <dsp:sp modelId="{56A21BFA-1836-45D2-A5CE-F2A960ECC004}">
      <dsp:nvSpPr>
        <dsp:cNvPr id="0" name=""/>
        <dsp:cNvSpPr/>
      </dsp:nvSpPr>
      <dsp:spPr>
        <a:xfrm>
          <a:off x="0" y="4032074"/>
          <a:ext cx="6478773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825" tIns="208280" rIns="502825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Utilização de métodos determinísticos globais e locais e métodos probabilísticos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Sinal WiFi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Altimetria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/>
            <a:t>Criacao de MDE</a:t>
          </a:r>
        </a:p>
      </dsp:txBody>
      <dsp:txXfrm>
        <a:off x="0" y="4032074"/>
        <a:ext cx="6478773" cy="913500"/>
      </dsp:txXfrm>
    </dsp:sp>
    <dsp:sp modelId="{E8F76765-F692-4099-AFFB-6E86C5A8AAC3}">
      <dsp:nvSpPr>
        <dsp:cNvPr id="0" name=""/>
        <dsp:cNvSpPr/>
      </dsp:nvSpPr>
      <dsp:spPr>
        <a:xfrm>
          <a:off x="323938" y="3884474"/>
          <a:ext cx="4535141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8" tIns="0" rIns="17141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 dirty="0"/>
            <a:t>Interpola</a:t>
          </a:r>
          <a:r>
            <a:rPr lang="pt-PT" sz="1400" b="1" kern="1200" dirty="0">
              <a:latin typeface="Arial" panose="020B0604020202020204" pitchFamily="34" charset="0"/>
              <a:cs typeface="Arial" panose="020B0604020202020204" pitchFamily="34" charset="0"/>
            </a:rPr>
            <a:t>çã</a:t>
          </a:r>
          <a:r>
            <a:rPr lang="pt-PT" sz="1400" b="1" kern="1200" dirty="0"/>
            <a:t>o</a:t>
          </a:r>
        </a:p>
      </dsp:txBody>
      <dsp:txXfrm>
        <a:off x="338348" y="3898884"/>
        <a:ext cx="4506321" cy="266380"/>
      </dsp:txXfrm>
    </dsp:sp>
    <dsp:sp modelId="{F6FBB5BD-4F28-474B-8E0D-EF048312AF10}">
      <dsp:nvSpPr>
        <dsp:cNvPr id="0" name=""/>
        <dsp:cNvSpPr/>
      </dsp:nvSpPr>
      <dsp:spPr>
        <a:xfrm>
          <a:off x="0" y="5147174"/>
          <a:ext cx="647877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825" tIns="208280" rIns="502825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Importação de estradas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Validação da topologia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50" b="1" kern="1200" dirty="0"/>
            <a:t>An</a:t>
          </a:r>
          <a:r>
            <a:rPr lang="pt-PT" sz="1050" b="1" kern="1200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050" b="1" kern="1200" dirty="0"/>
            <a:t>lise de redes para os casos de estudo</a:t>
          </a:r>
        </a:p>
      </dsp:txBody>
      <dsp:txXfrm>
        <a:off x="0" y="5147174"/>
        <a:ext cx="6478773" cy="756000"/>
      </dsp:txXfrm>
    </dsp:sp>
    <dsp:sp modelId="{108F85E8-3061-4EF6-BE9D-0FC71A420388}">
      <dsp:nvSpPr>
        <dsp:cNvPr id="0" name=""/>
        <dsp:cNvSpPr/>
      </dsp:nvSpPr>
      <dsp:spPr>
        <a:xfrm>
          <a:off x="323938" y="4999574"/>
          <a:ext cx="4535141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8" tIns="0" rIns="17141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 dirty="0"/>
            <a:t>An</a:t>
          </a:r>
          <a:r>
            <a:rPr lang="pt-PT" sz="1400" b="1" kern="1200" dirty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pt-PT" sz="1400" b="1" kern="1200" dirty="0"/>
            <a:t>lise de Redes</a:t>
          </a:r>
        </a:p>
      </dsp:txBody>
      <dsp:txXfrm>
        <a:off x="338348" y="5013984"/>
        <a:ext cx="4506321" cy="266380"/>
      </dsp:txXfrm>
    </dsp:sp>
    <dsp:sp modelId="{469CB73F-AC8A-4CD7-A150-5C8D88B8BCF0}">
      <dsp:nvSpPr>
        <dsp:cNvPr id="0" name=""/>
        <dsp:cNvSpPr/>
      </dsp:nvSpPr>
      <dsp:spPr>
        <a:xfrm>
          <a:off x="0" y="6104774"/>
          <a:ext cx="647877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67DB-F4F6-46B6-971C-3B182E62FDD0}">
      <dsp:nvSpPr>
        <dsp:cNvPr id="0" name=""/>
        <dsp:cNvSpPr/>
      </dsp:nvSpPr>
      <dsp:spPr>
        <a:xfrm>
          <a:off x="323938" y="5957174"/>
          <a:ext cx="4535141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18" tIns="0" rIns="17141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/>
            <a:t>Conclusões</a:t>
          </a:r>
        </a:p>
      </dsp:txBody>
      <dsp:txXfrm>
        <a:off x="338348" y="5971584"/>
        <a:ext cx="4506321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03.06.2022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17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963" y="869394"/>
            <a:ext cx="5690680" cy="1517356"/>
          </a:xfrm>
        </p:spPr>
        <p:txBody>
          <a:bodyPr/>
          <a:lstStyle/>
          <a:p>
            <a:r>
              <a:rPr lang="pt-PT" sz="4800" dirty="0"/>
              <a:t>Internet Gratuita para Fins Turísticos</a:t>
            </a:r>
            <a:br>
              <a:rPr lang="pt-PT" sz="5400" dirty="0"/>
            </a:br>
            <a:endParaRPr lang="pt-PT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63" y="2072582"/>
            <a:ext cx="5232637" cy="949829"/>
          </a:xfrm>
        </p:spPr>
        <p:txBody>
          <a:bodyPr>
            <a:normAutofit/>
          </a:bodyPr>
          <a:lstStyle/>
          <a:p>
            <a:r>
              <a:rPr lang="pt-PT" sz="2000" dirty="0"/>
              <a:t>Análise da Distribuição Espacial de Pontos de Acesso a WiFi Gratuitos na Região da Lazio em Itália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409" y="5654099"/>
            <a:ext cx="4506989" cy="949829"/>
          </a:xfrm>
        </p:spPr>
        <p:txBody>
          <a:bodyPr/>
          <a:lstStyle/>
          <a:p>
            <a:pPr algn="r"/>
            <a:r>
              <a:rPr lang="pt-PT" sz="1400" dirty="0"/>
              <a:t>Sílvia Mourão - FC57541</a:t>
            </a:r>
          </a:p>
          <a:p>
            <a:pPr algn="r"/>
            <a:r>
              <a:rPr lang="pt-PT" sz="1400" dirty="0"/>
              <a:t>Mestrado em Eng. Geoespacial</a:t>
            </a:r>
          </a:p>
          <a:p>
            <a:pPr algn="r"/>
            <a:r>
              <a:rPr lang="pt-PT" sz="1400" dirty="0"/>
              <a:t>Análise Espacial de Dados</a:t>
            </a:r>
          </a:p>
        </p:txBody>
      </p:sp>
      <p:pic>
        <p:nvPicPr>
          <p:cNvPr id="12" name="Picture Placeholder 11" descr="Colosseum in Rome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7499" r="7499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BD916-9B8F-AF4F-0950-8945D6C6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819B61-E626-9E22-01D0-43948D1705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9300" y="1869524"/>
            <a:ext cx="3403550" cy="7016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 Índice de </a:t>
            </a:r>
            <a:r>
              <a:rPr lang="pt-PT" sz="2000" dirty="0" err="1"/>
              <a:t>Moran</a:t>
            </a:r>
            <a:r>
              <a:rPr lang="pt-PT" sz="2000" dirty="0"/>
              <a:t> Global</a:t>
            </a:r>
          </a:p>
        </p:txBody>
      </p:sp>
      <p:pic>
        <p:nvPicPr>
          <p:cNvPr id="10" name="Picture 9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81F1911F-3B29-24E9-5A5B-D88527FF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" y="2380935"/>
            <a:ext cx="3007932" cy="295099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2B25D0F-2026-0ED4-2A19-27D583C05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91" y="4468098"/>
            <a:ext cx="2234039" cy="23899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507457C-7EFD-8A93-1112-9D3B21A4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1050"/>
            <a:ext cx="10515600" cy="676275"/>
          </a:xfrm>
        </p:spPr>
        <p:txBody>
          <a:bodyPr/>
          <a:lstStyle/>
          <a:p>
            <a:r>
              <a:rPr lang="pt-PT" dirty="0"/>
              <a:t>An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pt-PT" dirty="0"/>
              <a:t>lise Áreas</a:t>
            </a:r>
          </a:p>
        </p:txBody>
      </p:sp>
      <p:pic>
        <p:nvPicPr>
          <p:cNvPr id="16" name="Picture 128" descr="Map&#10;&#10;Description automatically generated">
            <a:extLst>
              <a:ext uri="{FF2B5EF4-FFF2-40B4-BE49-F238E27FC236}">
                <a16:creationId xmlns:a16="http://schemas.microsoft.com/office/drawing/2014/main" id="{6C4B9937-AE68-B4C4-BC07-0CF10E55F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84" y="2983396"/>
            <a:ext cx="42862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9" descr="Map&#10;&#10;Description automatically generated">
            <a:extLst>
              <a:ext uri="{FF2B5EF4-FFF2-40B4-BE49-F238E27FC236}">
                <a16:creationId xmlns:a16="http://schemas.microsoft.com/office/drawing/2014/main" id="{278C32C8-142C-F9EC-1249-D6DA1037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633" y="3876675"/>
            <a:ext cx="3059009" cy="256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341538D2-A653-CB77-7B8C-3B59FDCA1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889" y="1811912"/>
            <a:ext cx="751103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en-US" sz="2000" b="1" i="0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Moran</a:t>
            </a:r>
            <a:r>
              <a:rPr kumimoji="0" lang="pt-PT" altLang="en-US" sz="2000" b="1" i="0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local</a:t>
            </a:r>
            <a:endParaRPr kumimoji="0" lang="en-GB" altLang="en-US" sz="2000" b="1" i="0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n-lt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en-US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Aglomerado de </a:t>
            </a:r>
            <a:r>
              <a:rPr kumimoji="0" lang="pt-PT" altLang="en-US" sz="20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High-High</a:t>
            </a:r>
            <a:r>
              <a:rPr kumimoji="0" lang="pt-PT" altLang="en-US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na zona de Roma</a:t>
            </a:r>
            <a:endParaRPr kumimoji="0" lang="en-GB" altLang="en-US" sz="20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n-lt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en-US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Aglomerado de </a:t>
            </a:r>
            <a:r>
              <a:rPr kumimoji="0" lang="pt-PT" altLang="en-US" sz="20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Low-Low</a:t>
            </a:r>
            <a:r>
              <a:rPr kumimoji="0" lang="pt-PT" altLang="en-US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nas zonas norte e sul da região.</a:t>
            </a:r>
            <a:endParaRPr kumimoji="0" lang="en-GB" altLang="en-US" sz="20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0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12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F6932-1F62-683A-0E4C-6EE1EF8D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4D1A25-20CB-AC9B-3745-43C707FF7C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Getis-Ord</a:t>
            </a:r>
            <a:r>
              <a:rPr lang="pt-PT" sz="2000" dirty="0"/>
              <a:t> </a:t>
            </a:r>
            <a:r>
              <a:rPr lang="pt-PT" sz="2000" dirty="0" err="1"/>
              <a:t>Gi</a:t>
            </a:r>
            <a:endParaRPr lang="pt-PT" sz="2000" dirty="0"/>
          </a:p>
        </p:txBody>
      </p:sp>
      <p:pic>
        <p:nvPicPr>
          <p:cNvPr id="4100" name="Picture 130" descr="Map&#10;&#10;Description automatically generated">
            <a:extLst>
              <a:ext uri="{FF2B5EF4-FFF2-40B4-BE49-F238E27FC236}">
                <a16:creationId xmlns:a16="http://schemas.microsoft.com/office/drawing/2014/main" id="{1E6E81C0-2CFD-9949-3290-B39A60A30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74"/>
          <a:stretch/>
        </p:blipFill>
        <p:spPr bwMode="auto">
          <a:xfrm>
            <a:off x="983554" y="2396704"/>
            <a:ext cx="4720837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131" descr="Map&#10;&#10;Description automatically generated">
            <a:extLst>
              <a:ext uri="{FF2B5EF4-FFF2-40B4-BE49-F238E27FC236}">
                <a16:creationId xmlns:a16="http://schemas.microsoft.com/office/drawing/2014/main" id="{584510E2-2668-F4CA-DCF3-951DC48A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2"/>
          <a:stretch>
            <a:fillRect/>
          </a:stretch>
        </p:blipFill>
        <p:spPr bwMode="auto">
          <a:xfrm>
            <a:off x="5813258" y="2402633"/>
            <a:ext cx="49911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D585EE6-BEAD-0D04-355C-16D41EBDD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1050"/>
            <a:ext cx="10515600" cy="676275"/>
          </a:xfrm>
        </p:spPr>
        <p:txBody>
          <a:bodyPr/>
          <a:lstStyle/>
          <a:p>
            <a:r>
              <a:rPr lang="pt-PT" dirty="0"/>
              <a:t>An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pt-PT" dirty="0"/>
              <a:t>lise Áreas</a:t>
            </a:r>
          </a:p>
        </p:txBody>
      </p:sp>
    </p:spTree>
    <p:extLst>
      <p:ext uri="{BB962C8B-B14F-4D97-AF65-F5344CB8AC3E}">
        <p14:creationId xmlns:p14="http://schemas.microsoft.com/office/powerpoint/2010/main" val="2546019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1F36175-F117-5DD8-57FD-0D58AA8C8E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0" b="6836"/>
          <a:stretch/>
        </p:blipFill>
        <p:spPr bwMode="auto">
          <a:xfrm>
            <a:off x="4931322" y="1841976"/>
            <a:ext cx="5103844" cy="4849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33EAA-2B0F-74FB-6D95-5F63BCE1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 de Regressão não espacial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3B777-A87F-433D-229C-3FD92F0D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2836B73-6628-4A91-56D9-80289699A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60239"/>
              </p:ext>
            </p:extLst>
          </p:nvPr>
        </p:nvGraphicFramePr>
        <p:xfrm>
          <a:off x="208260" y="1841976"/>
          <a:ext cx="4334711" cy="484911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3420311">
                  <a:extLst>
                    <a:ext uri="{9D8B030D-6E8A-4147-A177-3AD203B41FA5}">
                      <a16:colId xmlns:a16="http://schemas.microsoft.com/office/drawing/2014/main" val="1693086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55776631"/>
                    </a:ext>
                  </a:extLst>
                </a:gridCol>
              </a:tblGrid>
              <a:tr h="346365">
                <a:tc>
                  <a:txBody>
                    <a:bodyPr/>
                    <a:lstStyle/>
                    <a:p>
                      <a:pPr algn="ctr"/>
                      <a:r>
                        <a:rPr lang="pt-PT" sz="1600" b="1" noProof="0" dirty="0">
                          <a:effectLst/>
                        </a:rPr>
                        <a:t>Variáveis</a:t>
                      </a:r>
                      <a:endParaRPr lang="pt-PT" sz="1600" b="1" noProof="0" dirty="0">
                        <a:effectLst/>
                        <a:latin typeface="+mn-lt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R²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30830780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Hotéis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0.903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47391482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Comercio  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0.825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5141732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Diversão Noturna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0.808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37301389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Pontos Turísticos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0.742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06536442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Densidade Pop.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0.675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17468213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Transportes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0.563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35002495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População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0.462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1591864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Distância pontos natureza 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0.048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74280666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Índice turismo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0.044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35946226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Distância a praias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0.002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5720319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Distância pontos turismo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01726843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Distância a Diversão Noturna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>
                          <a:effectLst/>
                        </a:rPr>
                        <a:t>0</a:t>
                      </a:r>
                      <a:endParaRPr lang="pt-PT" sz="1600" b="1" noProof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01818876"/>
                  </a:ext>
                </a:extLst>
              </a:tr>
              <a:tr h="3463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Distância Comércio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noProof="0" dirty="0">
                          <a:effectLst/>
                        </a:rPr>
                        <a:t>0</a:t>
                      </a:r>
                      <a:endParaRPr lang="pt-PT" sz="1600" b="1" noProof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0794276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B26F2BA-EDCE-E5A0-7D7E-E7F47DEC828C}"/>
              </a:ext>
            </a:extLst>
          </p:cNvPr>
          <p:cNvSpPr/>
          <p:nvPr/>
        </p:nvSpPr>
        <p:spPr>
          <a:xfrm>
            <a:off x="208260" y="2171128"/>
            <a:ext cx="4334711" cy="1465943"/>
          </a:xfrm>
          <a:prstGeom prst="rect">
            <a:avLst/>
          </a:prstGeom>
          <a:solidFill>
            <a:schemeClr val="accent3">
              <a:alpha val="18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11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E5EA-8233-ECAC-897F-033AEF5D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Regressão Geográfica Ponderada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F987C-0B79-D600-61E8-B468E372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8BE30B-8912-B1E3-BA36-949A6A58D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87"/>
          <a:stretch/>
        </p:blipFill>
        <p:spPr>
          <a:xfrm>
            <a:off x="1144179" y="2054577"/>
            <a:ext cx="4255135" cy="4455076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85A96A65-4372-B925-EA48-489CBF00C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" b="24692"/>
          <a:stretch/>
        </p:blipFill>
        <p:spPr>
          <a:xfrm>
            <a:off x="6665570" y="3085692"/>
            <a:ext cx="3189629" cy="34239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C2C1B-BB77-1DE2-6859-830E4E5A4440}"/>
              </a:ext>
            </a:extLst>
          </p:cNvPr>
          <p:cNvSpPr txBox="1"/>
          <p:nvPr/>
        </p:nvSpPr>
        <p:spPr>
          <a:xfrm>
            <a:off x="5399314" y="1950937"/>
            <a:ext cx="6173752" cy="112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20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R² local para a área em estudo – melhor correlação na zona central, diminuindo </a:t>
            </a:r>
            <a:r>
              <a:rPr lang="pt-PT" sz="20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à medida que se afasta do centro</a:t>
            </a:r>
            <a:endParaRPr lang="en-GB" sz="2000" b="1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A88E2B19-C1BA-ADC7-C74C-683276C0E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98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055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B68B-5A93-D6F8-0D0D-C9839F17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44" y="2134675"/>
            <a:ext cx="8419342" cy="676275"/>
          </a:xfrm>
        </p:spPr>
        <p:txBody>
          <a:bodyPr anchor="b">
            <a:noAutofit/>
          </a:bodyPr>
          <a:lstStyle/>
          <a:p>
            <a:r>
              <a:rPr lang="pt-PT" dirty="0"/>
              <a:t>Modelos de Regressão Espacial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72ACA-BEE4-F698-4C29-803677C2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040BFE8-B054-9A22-DC5A-7F67AB0F1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9947"/>
              </p:ext>
            </p:extLst>
          </p:nvPr>
        </p:nvGraphicFramePr>
        <p:xfrm>
          <a:off x="962337" y="3285549"/>
          <a:ext cx="9842023" cy="2534090"/>
        </p:xfrm>
        <a:graphic>
          <a:graphicData uri="http://schemas.openxmlformats.org/drawingml/2006/table">
            <a:tbl>
              <a:tblPr firstRow="1" firstCol="1">
                <a:tableStyleId>{1FECB4D8-DB02-4DC6-A0A2-4F2EBAE1DC90}</a:tableStyleId>
              </a:tblPr>
              <a:tblGrid>
                <a:gridCol w="2657393">
                  <a:extLst>
                    <a:ext uri="{9D8B030D-6E8A-4147-A177-3AD203B41FA5}">
                      <a16:colId xmlns:a16="http://schemas.microsoft.com/office/drawing/2014/main" val="3020571365"/>
                    </a:ext>
                  </a:extLst>
                </a:gridCol>
                <a:gridCol w="1436926">
                  <a:extLst>
                    <a:ext uri="{9D8B030D-6E8A-4147-A177-3AD203B41FA5}">
                      <a16:colId xmlns:a16="http://schemas.microsoft.com/office/drawing/2014/main" val="2669858653"/>
                    </a:ext>
                  </a:extLst>
                </a:gridCol>
                <a:gridCol w="1436926">
                  <a:extLst>
                    <a:ext uri="{9D8B030D-6E8A-4147-A177-3AD203B41FA5}">
                      <a16:colId xmlns:a16="http://schemas.microsoft.com/office/drawing/2014/main" val="2346124775"/>
                    </a:ext>
                  </a:extLst>
                </a:gridCol>
                <a:gridCol w="1436926">
                  <a:extLst>
                    <a:ext uri="{9D8B030D-6E8A-4147-A177-3AD203B41FA5}">
                      <a16:colId xmlns:a16="http://schemas.microsoft.com/office/drawing/2014/main" val="604876125"/>
                    </a:ext>
                  </a:extLst>
                </a:gridCol>
                <a:gridCol w="1436926">
                  <a:extLst>
                    <a:ext uri="{9D8B030D-6E8A-4147-A177-3AD203B41FA5}">
                      <a16:colId xmlns:a16="http://schemas.microsoft.com/office/drawing/2014/main" val="535149818"/>
                    </a:ext>
                  </a:extLst>
                </a:gridCol>
                <a:gridCol w="1436926">
                  <a:extLst>
                    <a:ext uri="{9D8B030D-6E8A-4147-A177-3AD203B41FA5}">
                      <a16:colId xmlns:a16="http://schemas.microsoft.com/office/drawing/2014/main" val="3197446987"/>
                    </a:ext>
                  </a:extLst>
                </a:gridCol>
              </a:tblGrid>
              <a:tr h="506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OLS1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OLS-Multi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LAG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ERROR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GWR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extLst>
                  <a:ext uri="{0D108BD9-81ED-4DB2-BD59-A6C34878D82A}">
                    <a16:rowId xmlns:a16="http://schemas.microsoft.com/office/drawing/2014/main" val="1624780928"/>
                  </a:ext>
                </a:extLst>
              </a:tr>
              <a:tr h="506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R²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0.903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0.913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0.927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0.926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0.923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extLst>
                  <a:ext uri="{0D108BD9-81ED-4DB2-BD59-A6C34878D82A}">
                    <a16:rowId xmlns:a16="http://schemas.microsoft.com/office/drawing/2014/main" val="3168228484"/>
                  </a:ext>
                </a:extLst>
              </a:tr>
              <a:tr h="506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Log Likelihood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-1345.92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-1324.93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-1290.01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-1304.24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extLst>
                  <a:ext uri="{0D108BD9-81ED-4DB2-BD59-A6C34878D82A}">
                    <a16:rowId xmlns:a16="http://schemas.microsoft.com/office/drawing/2014/main" val="3155974902"/>
                  </a:ext>
                </a:extLst>
              </a:tr>
              <a:tr h="506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Akaike info criterion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2695.83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2659.86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2592.02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2618.47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>
                          <a:effectLst/>
                        </a:rPr>
                        <a:t>2628.96</a:t>
                      </a:r>
                      <a:endParaRPr lang="en-GB" sz="180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extLst>
                  <a:ext uri="{0D108BD9-81ED-4DB2-BD59-A6C34878D82A}">
                    <a16:rowId xmlns:a16="http://schemas.microsoft.com/office/drawing/2014/main" val="2978190557"/>
                  </a:ext>
                </a:extLst>
              </a:tr>
              <a:tr h="506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Schwarz Criterion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2703.77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2679.72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2615.85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2638.33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GB" sz="18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630" marR="77630" marT="0" marB="0" anchor="b"/>
                </a:tc>
                <a:extLst>
                  <a:ext uri="{0D108BD9-81ED-4DB2-BD59-A6C34878D82A}">
                    <a16:rowId xmlns:a16="http://schemas.microsoft.com/office/drawing/2014/main" val="109273247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8F035F1-F17E-044D-D49B-26BFECF2C79A}"/>
              </a:ext>
            </a:extLst>
          </p:cNvPr>
          <p:cNvSpPr/>
          <p:nvPr/>
        </p:nvSpPr>
        <p:spPr>
          <a:xfrm>
            <a:off x="6589486" y="3285549"/>
            <a:ext cx="1320800" cy="253127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51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AFF4-D81E-127D-9540-04443BFF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Interpolação WiFi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E1171-0039-BE10-4CD1-DFB9AF1A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D7804D-DF78-E75D-2D3C-E9DB178A6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65003"/>
              </p:ext>
            </p:extLst>
          </p:nvPr>
        </p:nvGraphicFramePr>
        <p:xfrm>
          <a:off x="2492828" y="1877908"/>
          <a:ext cx="7206343" cy="942837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201056">
                  <a:extLst>
                    <a:ext uri="{9D8B030D-6E8A-4147-A177-3AD203B41FA5}">
                      <a16:colId xmlns:a16="http://schemas.microsoft.com/office/drawing/2014/main" val="3605166942"/>
                    </a:ext>
                  </a:extLst>
                </a:gridCol>
                <a:gridCol w="1267782">
                  <a:extLst>
                    <a:ext uri="{9D8B030D-6E8A-4147-A177-3AD203B41FA5}">
                      <a16:colId xmlns:a16="http://schemas.microsoft.com/office/drawing/2014/main" val="553366893"/>
                    </a:ext>
                  </a:extLst>
                </a:gridCol>
                <a:gridCol w="1579167">
                  <a:extLst>
                    <a:ext uri="{9D8B030D-6E8A-4147-A177-3AD203B41FA5}">
                      <a16:colId xmlns:a16="http://schemas.microsoft.com/office/drawing/2014/main" val="3330551208"/>
                    </a:ext>
                  </a:extLst>
                </a:gridCol>
                <a:gridCol w="1023125">
                  <a:extLst>
                    <a:ext uri="{9D8B030D-6E8A-4147-A177-3AD203B41FA5}">
                      <a16:colId xmlns:a16="http://schemas.microsoft.com/office/drawing/2014/main" val="2576774163"/>
                    </a:ext>
                  </a:extLst>
                </a:gridCol>
                <a:gridCol w="1000882">
                  <a:extLst>
                    <a:ext uri="{9D8B030D-6E8A-4147-A177-3AD203B41FA5}">
                      <a16:colId xmlns:a16="http://schemas.microsoft.com/office/drawing/2014/main" val="3111383519"/>
                    </a:ext>
                  </a:extLst>
                </a:gridCol>
                <a:gridCol w="1134331">
                  <a:extLst>
                    <a:ext uri="{9D8B030D-6E8A-4147-A177-3AD203B41FA5}">
                      <a16:colId xmlns:a16="http://schemas.microsoft.com/office/drawing/2014/main" val="3343269831"/>
                    </a:ext>
                  </a:extLst>
                </a:gridCol>
              </a:tblGrid>
              <a:tr h="5288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Método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GPI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LPI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IDW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RBF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 err="1">
                          <a:effectLst/>
                        </a:rPr>
                        <a:t>Krig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707877"/>
                  </a:ext>
                </a:extLst>
              </a:tr>
              <a:tr h="4139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EMQ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1490.8306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946098.8062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67.7980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37.3051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127.3204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1829925"/>
                  </a:ext>
                </a:extLst>
              </a:tr>
            </a:tbl>
          </a:graphicData>
        </a:graphic>
      </p:graphicFrame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7DEE4F06-13DD-87E9-41C2-40F1C209C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52" y="2915850"/>
            <a:ext cx="4612536" cy="3752852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4D0A5671-72DA-DBCB-0BB0-F7AA4D119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61"/>
          <a:stretch/>
        </p:blipFill>
        <p:spPr>
          <a:xfrm>
            <a:off x="5517983" y="2915849"/>
            <a:ext cx="5286375" cy="37528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CAB79A-4445-DEEE-948E-BF26B993EF6D}"/>
              </a:ext>
            </a:extLst>
          </p:cNvPr>
          <p:cNvSpPr/>
          <p:nvPr/>
        </p:nvSpPr>
        <p:spPr>
          <a:xfrm>
            <a:off x="1683657" y="4934857"/>
            <a:ext cx="275772" cy="217714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C709C4-2ABB-F800-482E-2BC420329A10}"/>
              </a:ext>
            </a:extLst>
          </p:cNvPr>
          <p:cNvCxnSpPr/>
          <p:nvPr/>
        </p:nvCxnSpPr>
        <p:spPr>
          <a:xfrm flipV="1">
            <a:off x="1683657" y="3106057"/>
            <a:ext cx="3991429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07F6FA-9BFA-5517-197F-88E2F84020B6}"/>
              </a:ext>
            </a:extLst>
          </p:cNvPr>
          <p:cNvCxnSpPr/>
          <p:nvPr/>
        </p:nvCxnSpPr>
        <p:spPr>
          <a:xfrm>
            <a:off x="1683657" y="5152571"/>
            <a:ext cx="3991429" cy="1320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5EA7D7F-D7CD-7871-A2F0-C00DE3784778}"/>
              </a:ext>
            </a:extLst>
          </p:cNvPr>
          <p:cNvSpPr/>
          <p:nvPr/>
        </p:nvSpPr>
        <p:spPr>
          <a:xfrm>
            <a:off x="7537594" y="1877907"/>
            <a:ext cx="1017752" cy="942837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60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A8C6F5C-1BE3-7675-D333-A6423171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7542" r="298"/>
          <a:stretch/>
        </p:blipFill>
        <p:spPr>
          <a:xfrm>
            <a:off x="5484662" y="2947598"/>
            <a:ext cx="5350055" cy="3910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B96EDD-55A4-85D7-34A2-ADADF358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Interpolação Altimetria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FA536-E1C6-DBE1-B4DA-D5C32AFC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6571F78-15F5-C04D-AD64-22C24BF5B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34708"/>
              </p:ext>
            </p:extLst>
          </p:nvPr>
        </p:nvGraphicFramePr>
        <p:xfrm>
          <a:off x="391888" y="1958086"/>
          <a:ext cx="11669483" cy="734314"/>
        </p:xfrm>
        <a:graphic>
          <a:graphicData uri="http://schemas.openxmlformats.org/drawingml/2006/table">
            <a:tbl>
              <a:tblPr firstRow="1" firstCol="1">
                <a:tableStyleId>{F2DE63D5-997A-4646-A377-4702673A728D}</a:tableStyleId>
              </a:tblPr>
              <a:tblGrid>
                <a:gridCol w="1667069">
                  <a:extLst>
                    <a:ext uri="{9D8B030D-6E8A-4147-A177-3AD203B41FA5}">
                      <a16:colId xmlns:a16="http://schemas.microsoft.com/office/drawing/2014/main" val="2723318284"/>
                    </a:ext>
                  </a:extLst>
                </a:gridCol>
                <a:gridCol w="1667069">
                  <a:extLst>
                    <a:ext uri="{9D8B030D-6E8A-4147-A177-3AD203B41FA5}">
                      <a16:colId xmlns:a16="http://schemas.microsoft.com/office/drawing/2014/main" val="155085507"/>
                    </a:ext>
                  </a:extLst>
                </a:gridCol>
                <a:gridCol w="1667069">
                  <a:extLst>
                    <a:ext uri="{9D8B030D-6E8A-4147-A177-3AD203B41FA5}">
                      <a16:colId xmlns:a16="http://schemas.microsoft.com/office/drawing/2014/main" val="2268025609"/>
                    </a:ext>
                  </a:extLst>
                </a:gridCol>
                <a:gridCol w="1667069">
                  <a:extLst>
                    <a:ext uri="{9D8B030D-6E8A-4147-A177-3AD203B41FA5}">
                      <a16:colId xmlns:a16="http://schemas.microsoft.com/office/drawing/2014/main" val="191874640"/>
                    </a:ext>
                  </a:extLst>
                </a:gridCol>
                <a:gridCol w="1667069">
                  <a:extLst>
                    <a:ext uri="{9D8B030D-6E8A-4147-A177-3AD203B41FA5}">
                      <a16:colId xmlns:a16="http://schemas.microsoft.com/office/drawing/2014/main" val="2684326335"/>
                    </a:ext>
                  </a:extLst>
                </a:gridCol>
                <a:gridCol w="1667069">
                  <a:extLst>
                    <a:ext uri="{9D8B030D-6E8A-4147-A177-3AD203B41FA5}">
                      <a16:colId xmlns:a16="http://schemas.microsoft.com/office/drawing/2014/main" val="208711170"/>
                    </a:ext>
                  </a:extLst>
                </a:gridCol>
                <a:gridCol w="1667069">
                  <a:extLst>
                    <a:ext uri="{9D8B030D-6E8A-4147-A177-3AD203B41FA5}">
                      <a16:colId xmlns:a16="http://schemas.microsoft.com/office/drawing/2014/main" val="2853305105"/>
                    </a:ext>
                  </a:extLst>
                </a:gridCol>
              </a:tblGrid>
              <a:tr h="2931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Método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GPI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LPI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IDW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RBF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Krig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TIN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26288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EMQ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196.7062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208168.2163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2.2643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2.5088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>
                          <a:effectLst/>
                        </a:rPr>
                        <a:t>5.4931</a:t>
                      </a:r>
                      <a:endParaRPr lang="pt-PT" sz="1800" noProof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800" noProof="0" dirty="0">
                          <a:effectLst/>
                        </a:rPr>
                        <a:t>27674.26</a:t>
                      </a:r>
                      <a:endParaRPr lang="pt-PT" sz="1800" noProof="0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3176536"/>
                  </a:ext>
                </a:extLst>
              </a:tr>
            </a:tbl>
          </a:graphicData>
        </a:graphic>
      </p:graphicFrame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9EC9F5A8-3D13-81E8-C9E1-3AB2089A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" y="2794000"/>
            <a:ext cx="4968149" cy="40310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CBBE5D-95C9-982C-E084-3EF9118E6D68}"/>
              </a:ext>
            </a:extLst>
          </p:cNvPr>
          <p:cNvSpPr/>
          <p:nvPr/>
        </p:nvSpPr>
        <p:spPr>
          <a:xfrm>
            <a:off x="1683657" y="4934857"/>
            <a:ext cx="275772" cy="217714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F51EBA-BB9F-1C34-1E99-D1615B100F3C}"/>
              </a:ext>
            </a:extLst>
          </p:cNvPr>
          <p:cNvCxnSpPr/>
          <p:nvPr/>
        </p:nvCxnSpPr>
        <p:spPr>
          <a:xfrm flipV="1">
            <a:off x="1683657" y="3106057"/>
            <a:ext cx="3991429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31A68D-0163-AA0C-6F93-00504B2B939C}"/>
              </a:ext>
            </a:extLst>
          </p:cNvPr>
          <p:cNvCxnSpPr>
            <a:cxnSpLocks/>
          </p:cNvCxnSpPr>
          <p:nvPr/>
        </p:nvCxnSpPr>
        <p:spPr>
          <a:xfrm>
            <a:off x="1683657" y="5152571"/>
            <a:ext cx="3991429" cy="1407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AFB175-EB2F-01F2-2E63-F999BC927DCF}"/>
              </a:ext>
            </a:extLst>
          </p:cNvPr>
          <p:cNvSpPr/>
          <p:nvPr/>
        </p:nvSpPr>
        <p:spPr>
          <a:xfrm>
            <a:off x="5717753" y="1958087"/>
            <a:ext cx="1017752" cy="734314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7448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23A8092-EF91-FDE7-8A93-C0BA0B924F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78" b="2878"/>
          <a:stretch/>
        </p:blipFill>
        <p:spPr>
          <a:xfrm>
            <a:off x="5775325" y="531813"/>
            <a:ext cx="6416675" cy="45354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00E8B-5B1B-73F5-F39C-CB7D125B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17</a:t>
            </a:fld>
            <a:endParaRPr lang="ru-RU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585E5414-6BB8-742C-4AEE-52730198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>
            <a:normAutofit/>
          </a:bodyPr>
          <a:lstStyle/>
          <a:p>
            <a:r>
              <a:rPr lang="en-US" sz="4000" dirty="0"/>
              <a:t>Redes</a:t>
            </a:r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1982EF2E-FB87-8231-5BF8-F559F665C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6" y="2600325"/>
            <a:ext cx="4400550" cy="384810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5F4EECB-2388-FA6A-9B4B-FEA8CB72C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5" y="2419350"/>
            <a:ext cx="5006192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1DCEC-99B7-166E-AFC2-4B77BA66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FD33C-E197-6F61-96BE-D1357FB4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33F7D43-8582-DF2E-99E4-C957EB6BC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0" r="35847"/>
          <a:stretch/>
        </p:blipFill>
        <p:spPr>
          <a:xfrm>
            <a:off x="288817" y="2020069"/>
            <a:ext cx="4089057" cy="4624485"/>
          </a:xfrm>
          <a:prstGeom prst="rect">
            <a:avLst/>
          </a:prstGeom>
        </p:spPr>
      </p:pic>
      <p:pic>
        <p:nvPicPr>
          <p:cNvPr id="12" name="Picture 11" descr="Chart, map&#10;&#10;Description automatically generated with medium confidence">
            <a:extLst>
              <a:ext uri="{FF2B5EF4-FFF2-40B4-BE49-F238E27FC236}">
                <a16:creationId xmlns:a16="http://schemas.microsoft.com/office/drawing/2014/main" id="{98FD35E3-F2C7-4F24-12AA-638CFD639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2"/>
          <a:stretch/>
        </p:blipFill>
        <p:spPr>
          <a:xfrm>
            <a:off x="4377875" y="2072934"/>
            <a:ext cx="6166521" cy="4571620"/>
          </a:xfrm>
          <a:prstGeom prst="rect">
            <a:avLst/>
          </a:prstGeom>
        </p:spPr>
      </p:pic>
      <p:pic>
        <p:nvPicPr>
          <p:cNvPr id="13" name="Picture 12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A589B20D-5B84-3187-954A-F773D7BFE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0" b="31206"/>
          <a:stretch/>
        </p:blipFill>
        <p:spPr>
          <a:xfrm>
            <a:off x="9172796" y="3719627"/>
            <a:ext cx="2838450" cy="1509486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5526E1-211D-D377-28B3-AA5FD8721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796" y="2262302"/>
            <a:ext cx="2743200" cy="14573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C8E689-4D26-A3B7-C1A8-91507B8682C3}"/>
              </a:ext>
            </a:extLst>
          </p:cNvPr>
          <p:cNvSpPr/>
          <p:nvPr/>
        </p:nvSpPr>
        <p:spPr>
          <a:xfrm>
            <a:off x="9883996" y="3294743"/>
            <a:ext cx="1320800" cy="424884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599762-6956-C304-D3F0-FF3763A83824}"/>
              </a:ext>
            </a:extLst>
          </p:cNvPr>
          <p:cNvSpPr/>
          <p:nvPr/>
        </p:nvSpPr>
        <p:spPr>
          <a:xfrm>
            <a:off x="9909396" y="4785066"/>
            <a:ext cx="1320800" cy="424884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1181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23A8092-EF91-FDE7-8A93-C0BA0B924F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852" r="2852"/>
          <a:stretch/>
        </p:blipFill>
        <p:spPr>
          <a:xfrm>
            <a:off x="5775325" y="531813"/>
            <a:ext cx="6416675" cy="45354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00E8B-5B1B-73F5-F39C-CB7D125B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19</a:t>
            </a:fld>
            <a:endParaRPr lang="ru-RU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585E5414-6BB8-742C-4AEE-52730198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>
            <a:normAutofit/>
          </a:bodyPr>
          <a:lstStyle/>
          <a:p>
            <a:r>
              <a:rPr lang="en-US" sz="4000" dirty="0"/>
              <a:t>Redes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4A8A59A-463F-D2F5-71FA-1BDF3A76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7" y="2308944"/>
            <a:ext cx="5330614" cy="4325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9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7036" r="27036"/>
          <a:stretch/>
        </p:blipFill>
        <p:spPr>
          <a:xfrm>
            <a:off x="1387145" y="11549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Índice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1590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Área de Estudo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Metodologia</a:t>
            </a:r>
          </a:p>
          <a:p>
            <a:pPr marL="971550" lvl="1" indent="-285750"/>
            <a:r>
              <a:rPr lang="pt-PT" sz="2000" b="1" dirty="0"/>
              <a:t>Análise Pontual</a:t>
            </a:r>
          </a:p>
          <a:p>
            <a:pPr marL="971550" lvl="1" indent="-285750"/>
            <a:r>
              <a:rPr lang="pt-PT" sz="2000" b="1" dirty="0"/>
              <a:t>Análise de Áreas</a:t>
            </a:r>
          </a:p>
          <a:p>
            <a:pPr marL="971550" lvl="1" indent="-285750"/>
            <a:r>
              <a:rPr lang="pt-PT" sz="2000" b="1" dirty="0"/>
              <a:t>Regressão</a:t>
            </a:r>
          </a:p>
          <a:p>
            <a:pPr marL="971550" lvl="1" indent="-285750"/>
            <a:r>
              <a:rPr lang="pt-PT" sz="2000" b="1" dirty="0"/>
              <a:t>Interpolação</a:t>
            </a:r>
          </a:p>
          <a:p>
            <a:pPr marL="971550" lvl="1" indent="-285750"/>
            <a:r>
              <a:rPr lang="pt-PT" sz="2000" b="1" dirty="0"/>
              <a:t>Redes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Conclusão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229-BF1C-F979-6296-51C17F61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248D5-57A3-B5DF-D246-8E803D59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D2AA5A5C-83A1-EBC4-3E8A-912660DF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828799"/>
            <a:ext cx="5760085" cy="478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F9B712-6A09-AAA5-9B5A-FC7785CE8965}"/>
              </a:ext>
            </a:extLst>
          </p:cNvPr>
          <p:cNvSpPr txBox="1"/>
          <p:nvPr/>
        </p:nvSpPr>
        <p:spPr>
          <a:xfrm>
            <a:off x="6085514" y="2293491"/>
            <a:ext cx="4718844" cy="408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20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24 pontos turísticos considerados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20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 pontos encontram-se a menos de 100m de um ponto de acesso WiFi</a:t>
            </a:r>
            <a:endParaRPr lang="pt-PT" sz="2000" b="1" dirty="0">
              <a:solidFill>
                <a:schemeClr val="accent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20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 pontos encontram-se entre os 100 e os 150m de distancia de um ponto de acesso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2000" b="1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Maior distância entre ponto turístico e acesso WiFi é de 987m </a:t>
            </a:r>
            <a:endParaRPr lang="en-GB" sz="2000" b="1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GB" b="1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8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icture containing outdoor, nature, valley, mountain&#10;&#10;Description automatically generated">
            <a:extLst>
              <a:ext uri="{FF2B5EF4-FFF2-40B4-BE49-F238E27FC236}">
                <a16:creationId xmlns:a16="http://schemas.microsoft.com/office/drawing/2014/main" id="{BE25D129-0762-C639-EAB4-DB220B17F9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6833" r="26833"/>
          <a:stretch>
            <a:fillRect/>
          </a:stretch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F083783-6692-D754-A4C4-C26C3ECD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E858-D7BA-BE11-264A-99B2AAAB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EB48A94-8504-D44F-C299-8C3747AA3087}"/>
              </a:ext>
            </a:extLst>
          </p:cNvPr>
          <p:cNvSpPr txBox="1">
            <a:spLocks/>
          </p:cNvSpPr>
          <p:nvPr/>
        </p:nvSpPr>
        <p:spPr>
          <a:xfrm>
            <a:off x="6342744" y="1990133"/>
            <a:ext cx="5689600" cy="40092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/>
              <a:t>Distribuição pontual apresenta um padrão de clusters</a:t>
            </a:r>
          </a:p>
          <a:p>
            <a:r>
              <a:rPr lang="pt-PT" sz="2000" b="1" dirty="0"/>
              <a:t>Elevada autocorrelação espacial na área municipal de Roma</a:t>
            </a:r>
          </a:p>
          <a:p>
            <a:r>
              <a:rPr lang="pt-PT" sz="2000" b="1" dirty="0"/>
              <a:t>Fatores que mais influenciam a distribuição são: hotéis, estabelecimentos diversão noturna, pontos comércio, pontos turísticos</a:t>
            </a:r>
          </a:p>
          <a:p>
            <a:r>
              <a:rPr lang="pt-PT" sz="2000" b="1" dirty="0"/>
              <a:t>Melhor modelo de regressão para este caso é o </a:t>
            </a:r>
            <a:r>
              <a:rPr lang="pt-PT" sz="2000" b="1" dirty="0" err="1"/>
              <a:t>Spatial</a:t>
            </a:r>
            <a:r>
              <a:rPr lang="pt-PT" sz="2000" b="1" dirty="0"/>
              <a:t> </a:t>
            </a:r>
            <a:r>
              <a:rPr lang="pt-PT" sz="2000" b="1" dirty="0" err="1"/>
              <a:t>Lag</a:t>
            </a:r>
            <a:r>
              <a:rPr lang="pt-PT" sz="2000" b="1" dirty="0"/>
              <a:t>.</a:t>
            </a:r>
          </a:p>
          <a:p>
            <a:r>
              <a:rPr lang="pt-PT" sz="2000" b="1" dirty="0"/>
              <a:t>Distribuição do sinal não é ainda suficiente para percursos turísticos</a:t>
            </a:r>
          </a:p>
          <a:p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43786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grass, outdoor, building, plant&#10;&#10;Description automatically generated">
            <a:extLst>
              <a:ext uri="{FF2B5EF4-FFF2-40B4-BE49-F238E27FC236}">
                <a16:creationId xmlns:a16="http://schemas.microsoft.com/office/drawing/2014/main" id="{B452F130-1564-9DB8-36FF-0DBEE1164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454" b="22454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9FF3727-FF24-3BA3-827B-38C6D43EC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Obrigada!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3A678-FB51-74A6-1CD8-2FF7C271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20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2DAB7-0B8E-C83D-1555-9BDE2C0C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E99F9-003B-DB45-746F-A2C12718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pt-PT" dirty="0"/>
              <a:t>Objetivos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286ED6D-5FE5-718C-01D2-87058366F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846238" cy="450986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Compreender a distribuição espacial de pontos de acesso WiFi em Itália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Analisar a correlação espacial da densidade de pontos por áreas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Perceber que fatores influenciam a distribuição espacial dos pontos de acesso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Interpolar a distribuição do sinal WiFi numa região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Utilizar algoritmos de redes para compreender as lacunas na rede e avaliar percursos entre pontos de interesse turístico a nível da cobertura de rede WiFi.</a:t>
            </a:r>
          </a:p>
          <a:p>
            <a:endParaRPr lang="en-US" sz="2000" dirty="0"/>
          </a:p>
        </p:txBody>
      </p:sp>
      <p:pic>
        <p:nvPicPr>
          <p:cNvPr id="8" name="Picture 7" descr="Wifi Gratis a Roma: la mappa con gli hotspot">
            <a:extLst>
              <a:ext uri="{FF2B5EF4-FFF2-40B4-BE49-F238E27FC236}">
                <a16:creationId xmlns:a16="http://schemas.microsoft.com/office/drawing/2014/main" id="{EB0C5ADC-34FA-009D-DFEB-7286743DD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6" t="2485" r="23212" b="4"/>
          <a:stretch/>
        </p:blipFill>
        <p:spPr bwMode="auto">
          <a:xfrm>
            <a:off x="6753138" y="2169537"/>
            <a:ext cx="5184396" cy="33033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7886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Map&#10;&#10;Description automatically generated">
            <a:extLst>
              <a:ext uri="{FF2B5EF4-FFF2-40B4-BE49-F238E27FC236}">
                <a16:creationId xmlns:a16="http://schemas.microsoft.com/office/drawing/2014/main" id="{80B0DA05-D55F-5FD0-0A7F-E174E53D4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97"/>
          <a:stretch/>
        </p:blipFill>
        <p:spPr>
          <a:xfrm>
            <a:off x="6154249" y="687343"/>
            <a:ext cx="4557486" cy="5720272"/>
          </a:xfrm>
          <a:prstGeom prst="rect">
            <a:avLst/>
          </a:prstGeom>
        </p:spPr>
      </p:pic>
      <p:pic>
        <p:nvPicPr>
          <p:cNvPr id="10" name="Picture 6" descr="Map&#10;&#10;Description automatically generated">
            <a:extLst>
              <a:ext uri="{FF2B5EF4-FFF2-40B4-BE49-F238E27FC236}">
                <a16:creationId xmlns:a16="http://schemas.microsoft.com/office/drawing/2014/main" id="{110DA89D-A0A6-2F63-678A-28D91DF94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834"/>
          <a:stretch/>
        </p:blipFill>
        <p:spPr>
          <a:xfrm>
            <a:off x="6047166" y="560615"/>
            <a:ext cx="4771653" cy="5718754"/>
          </a:xfrm>
          <a:prstGeom prst="rect">
            <a:avLst/>
          </a:prstGeom>
        </p:spPr>
      </p:pic>
      <p:pic>
        <p:nvPicPr>
          <p:cNvPr id="14" name="Picture 12" descr="Map&#10;&#10;Description automatically generated">
            <a:extLst>
              <a:ext uri="{FF2B5EF4-FFF2-40B4-BE49-F238E27FC236}">
                <a16:creationId xmlns:a16="http://schemas.microsoft.com/office/drawing/2014/main" id="{AF397BB5-5A5D-7D80-5D41-270349663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98"/>
          <a:stretch/>
        </p:blipFill>
        <p:spPr>
          <a:xfrm>
            <a:off x="6182811" y="900872"/>
            <a:ext cx="4585447" cy="510804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A10A40-A955-B6ED-4CCA-73AD27BF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43" y="2134675"/>
            <a:ext cx="4373099" cy="676275"/>
          </a:xfrm>
        </p:spPr>
        <p:txBody>
          <a:bodyPr>
            <a:noAutofit/>
          </a:bodyPr>
          <a:lstStyle/>
          <a:p>
            <a:r>
              <a:rPr lang="pt-PT" dirty="0"/>
              <a:t>Área de Estudo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5116690-C6A4-2CC3-A8AE-1335F642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0D551BB-682A-17CD-0912-EE597E2F49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4" y="3252275"/>
            <a:ext cx="4040181" cy="18467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Itália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Região Lazio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Área Metropolitana de Roma</a:t>
            </a:r>
          </a:p>
          <a:p>
            <a:endParaRPr lang="pt-PT" sz="2000" dirty="0"/>
          </a:p>
        </p:txBody>
      </p:sp>
      <p:graphicFrame>
        <p:nvGraphicFramePr>
          <p:cNvPr id="16" name="Table 1">
            <a:extLst>
              <a:ext uri="{FF2B5EF4-FFF2-40B4-BE49-F238E27FC236}">
                <a16:creationId xmlns:a16="http://schemas.microsoft.com/office/drawing/2014/main" id="{0D7AC520-AF97-A8F6-4A42-4AEB5AE0F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926021"/>
              </p:ext>
            </p:extLst>
          </p:nvPr>
        </p:nvGraphicFramePr>
        <p:xfrm>
          <a:off x="397461" y="4893753"/>
          <a:ext cx="5223301" cy="130530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697736">
                  <a:extLst>
                    <a:ext uri="{9D8B030D-6E8A-4147-A177-3AD203B41FA5}">
                      <a16:colId xmlns:a16="http://schemas.microsoft.com/office/drawing/2014/main" val="1281572928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843062825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227903129"/>
                    </a:ext>
                  </a:extLst>
                </a:gridCol>
                <a:gridCol w="1196893">
                  <a:extLst>
                    <a:ext uri="{9D8B030D-6E8A-4147-A177-3AD203B41FA5}">
                      <a16:colId xmlns:a16="http://schemas.microsoft.com/office/drawing/2014/main" val="12116809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dirty="0">
                          <a:effectLst/>
                        </a:rPr>
                        <a:t>Área de Estudo</a:t>
                      </a:r>
                      <a:endParaRPr lang="en-GB" sz="1600" b="1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dirty="0">
                          <a:effectLst/>
                        </a:rPr>
                        <a:t>Área Km</a:t>
                      </a:r>
                      <a:r>
                        <a:rPr lang="pt-PT" sz="1600" b="1" baseline="30000" dirty="0">
                          <a:effectLst/>
                        </a:rPr>
                        <a:t>2</a:t>
                      </a:r>
                      <a:endParaRPr lang="en-GB" sz="1600" b="1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dirty="0">
                          <a:effectLst/>
                        </a:rPr>
                        <a:t>Pontos</a:t>
                      </a:r>
                      <a:endParaRPr lang="en-GB" sz="1600" b="1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dirty="0">
                          <a:effectLst/>
                        </a:rPr>
                        <a:t>Densidade</a:t>
                      </a:r>
                      <a:endParaRPr lang="en-GB" sz="1600" b="1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49355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dirty="0">
                          <a:effectLst/>
                        </a:rPr>
                        <a:t>Itália</a:t>
                      </a:r>
                      <a:endParaRPr lang="en-GB" sz="1600" b="1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>
                          <a:effectLst/>
                        </a:rPr>
                        <a:t>302073</a:t>
                      </a:r>
                      <a:endParaRPr lang="en-GB" sz="1600" b="1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>
                          <a:effectLst/>
                        </a:rPr>
                        <a:t>15735</a:t>
                      </a:r>
                      <a:endParaRPr lang="en-GB" sz="1600" b="1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>
                          <a:effectLst/>
                        </a:rPr>
                        <a:t>0.0521</a:t>
                      </a:r>
                      <a:endParaRPr lang="en-GB" sz="1600" b="1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7169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>
                          <a:effectLst/>
                        </a:rPr>
                        <a:t>Lazio</a:t>
                      </a:r>
                      <a:endParaRPr lang="en-GB" sz="1600" b="1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dirty="0">
                          <a:effectLst/>
                        </a:rPr>
                        <a:t>17242</a:t>
                      </a:r>
                      <a:endParaRPr lang="en-GB" sz="1600" b="1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>
                          <a:effectLst/>
                        </a:rPr>
                        <a:t>2185</a:t>
                      </a:r>
                      <a:endParaRPr lang="en-GB" sz="1600" b="1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>
                          <a:effectLst/>
                        </a:rPr>
                        <a:t>0.1267</a:t>
                      </a:r>
                      <a:endParaRPr lang="en-GB" sz="1600" b="1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4088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dirty="0">
                          <a:effectLst/>
                        </a:rPr>
                        <a:t>AM Roma</a:t>
                      </a:r>
                      <a:endParaRPr lang="en-GB" sz="1600" b="1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dirty="0">
                          <a:effectLst/>
                        </a:rPr>
                        <a:t>1285</a:t>
                      </a:r>
                      <a:endParaRPr lang="en-GB" sz="1600" b="1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>
                          <a:effectLst/>
                        </a:rPr>
                        <a:t>1405</a:t>
                      </a:r>
                      <a:endParaRPr lang="en-GB" sz="1600" b="1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pt-PT" sz="1600" b="1" dirty="0">
                          <a:effectLst/>
                        </a:rPr>
                        <a:t>1.0933</a:t>
                      </a:r>
                      <a:endParaRPr lang="en-GB" sz="1600" b="1" dirty="0">
                        <a:effectLst/>
                        <a:latin typeface="GillSan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7082535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203ADDC0-7FC0-93A2-866A-D65509FFA2B6}"/>
              </a:ext>
            </a:extLst>
          </p:cNvPr>
          <p:cNvSpPr/>
          <p:nvPr/>
        </p:nvSpPr>
        <p:spPr>
          <a:xfrm>
            <a:off x="2103120" y="5852913"/>
            <a:ext cx="3517642" cy="300962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8ECBFB-A9D8-F060-25B3-593B00E9480F}"/>
              </a:ext>
            </a:extLst>
          </p:cNvPr>
          <p:cNvSpPr/>
          <p:nvPr/>
        </p:nvSpPr>
        <p:spPr>
          <a:xfrm>
            <a:off x="2103120" y="5551951"/>
            <a:ext cx="3517642" cy="300962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9E3DBD6-6C8F-4EF4-4C23-FDD6FDEDE1D5}"/>
              </a:ext>
            </a:extLst>
          </p:cNvPr>
          <p:cNvSpPr/>
          <p:nvPr/>
        </p:nvSpPr>
        <p:spPr>
          <a:xfrm>
            <a:off x="2103120" y="5252107"/>
            <a:ext cx="3517642" cy="300962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70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7" grpId="0" animBg="1"/>
      <p:bldP spid="17" grpId="0" animBg="1"/>
      <p:bldP spid="17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/>
          <a:p>
            <a:r>
              <a:rPr lang="pt-PT" dirty="0"/>
              <a:t>Metodologia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graphicFrame>
        <p:nvGraphicFramePr>
          <p:cNvPr id="52" name="Diagram 52">
            <a:extLst>
              <a:ext uri="{FF2B5EF4-FFF2-40B4-BE49-F238E27FC236}">
                <a16:creationId xmlns:a16="http://schemas.microsoft.com/office/drawing/2014/main" id="{5C4A199A-D198-263E-D925-4B7DDBBE8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346109"/>
              </p:ext>
            </p:extLst>
          </p:nvPr>
        </p:nvGraphicFramePr>
        <p:xfrm>
          <a:off x="4325584" y="261257"/>
          <a:ext cx="6478774" cy="6410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effectLst/>
                <a:ea typeface="Times New Roman" panose="02020603050405020304" pitchFamily="18" charset="0"/>
              </a:rPr>
              <a:t>Análise do Padrão Pontual 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PT" sz="2000" dirty="0"/>
              <a:t>Dispersão espacial e elipse padrão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698089-7215-3895-8ECC-B14EB411A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92" r="40899" b="16559"/>
          <a:stretch/>
        </p:blipFill>
        <p:spPr>
          <a:xfrm>
            <a:off x="6202617" y="2627038"/>
            <a:ext cx="4234612" cy="3701191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12F5D2B-7306-AA13-4968-25ECF4DD9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5630" r="41886" b="19251"/>
          <a:stretch/>
        </p:blipFill>
        <p:spPr>
          <a:xfrm>
            <a:off x="1190172" y="2439448"/>
            <a:ext cx="4645316" cy="39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, map&#10;&#10;Description automatically generated">
            <a:extLst>
              <a:ext uri="{FF2B5EF4-FFF2-40B4-BE49-F238E27FC236}">
                <a16:creationId xmlns:a16="http://schemas.microsoft.com/office/drawing/2014/main" id="{A5523C68-47C0-BF29-B53D-22D4BA294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28"/>
          <a:stretch/>
        </p:blipFill>
        <p:spPr>
          <a:xfrm>
            <a:off x="6429080" y="2412895"/>
            <a:ext cx="3535052" cy="4239260"/>
          </a:xfrm>
          <a:prstGeom prst="rect">
            <a:avLst/>
          </a:prstGeom>
        </p:spPr>
      </p:pic>
      <p:pic>
        <p:nvPicPr>
          <p:cNvPr id="14" name="Picture 13" descr="A picture containing arrow&#10;&#10;Description automatically generated">
            <a:extLst>
              <a:ext uri="{FF2B5EF4-FFF2-40B4-BE49-F238E27FC236}">
                <a16:creationId xmlns:a16="http://schemas.microsoft.com/office/drawing/2014/main" id="{97E59372-37D0-8E06-CF40-E49947A76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03" t="8678" r="46679" b="14675"/>
          <a:stretch/>
        </p:blipFill>
        <p:spPr>
          <a:xfrm>
            <a:off x="6284685" y="2284867"/>
            <a:ext cx="4151085" cy="4317591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6FC19C6D-F2B1-2E59-D8BF-97C982E48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2" t="6315" r="42901" b="6867"/>
          <a:stretch/>
        </p:blipFill>
        <p:spPr>
          <a:xfrm>
            <a:off x="586155" y="2284867"/>
            <a:ext cx="3784039" cy="4491998"/>
          </a:xfrm>
          <a:prstGeom prst="rect">
            <a:avLst/>
          </a:prstGeom>
        </p:spPr>
      </p:pic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CF4E2289-460C-CB84-642E-785942B77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65" r="39180" b="13877"/>
          <a:stretch/>
        </p:blipFill>
        <p:spPr>
          <a:xfrm>
            <a:off x="586155" y="2412895"/>
            <a:ext cx="5065290" cy="42392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08A71-F761-D2C7-2C0E-825C77A8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849B10-105A-0F90-7EFE-DB1BA8629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PT" sz="2000" dirty="0"/>
              <a:t>An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pt-PT" sz="2000" dirty="0"/>
              <a:t>lise exploratória de primeira ordem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FA7E6D9-DF5D-376D-F96A-6C870B87D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1050"/>
            <a:ext cx="10515600" cy="676275"/>
          </a:xfrm>
        </p:spPr>
        <p:txBody>
          <a:bodyPr>
            <a:normAutofit/>
          </a:bodyPr>
          <a:lstStyle/>
          <a:p>
            <a:r>
              <a:rPr lang="pt-PT" dirty="0">
                <a:effectLst/>
                <a:ea typeface="Times New Roman" panose="02020603050405020304" pitchFamily="18" charset="0"/>
              </a:rPr>
              <a:t>Análise do Padrão Pontual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06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5D6F7-0683-3E1C-1818-941C701F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4B35C-41C8-03AE-D369-CF88102CBE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PT" sz="2000" dirty="0"/>
              <a:t>An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pt-PT" sz="2000" dirty="0"/>
              <a:t>lise exploratória de segunda ordem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5B950C0-21C0-E132-045D-A60DDF813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7"/>
          <a:stretch/>
        </p:blipFill>
        <p:spPr>
          <a:xfrm>
            <a:off x="1889413" y="2328420"/>
            <a:ext cx="3554028" cy="441556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35BD1D8-B817-3F95-1956-4EDDD8ADC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41" y="2255104"/>
            <a:ext cx="5760085" cy="35617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F25E632-2C84-EF35-7A4D-95DF81BE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1050"/>
            <a:ext cx="10515600" cy="676275"/>
          </a:xfrm>
        </p:spPr>
        <p:txBody>
          <a:bodyPr>
            <a:normAutofit/>
          </a:bodyPr>
          <a:lstStyle/>
          <a:p>
            <a:r>
              <a:rPr lang="pt-PT" dirty="0">
                <a:effectLst/>
                <a:ea typeface="Times New Roman" panose="02020603050405020304" pitchFamily="18" charset="0"/>
              </a:rPr>
              <a:t>Análise do Padrão Pontual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7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48F7-A009-4DCF-BE57-C355EEA2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pt-PT" dirty="0"/>
              <a:t>lise Áreas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D2F5E-C18B-F8CE-FDE9-001B0AA6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pic>
        <p:nvPicPr>
          <p:cNvPr id="3075" name="Picture 125" descr="Map&#10;&#10;Description automatically generated">
            <a:extLst>
              <a:ext uri="{FF2B5EF4-FFF2-40B4-BE49-F238E27FC236}">
                <a16:creationId xmlns:a16="http://schemas.microsoft.com/office/drawing/2014/main" id="{2753DBA9-D077-D695-2DA8-157EC2EC4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0" b="4963"/>
          <a:stretch/>
        </p:blipFill>
        <p:spPr bwMode="auto">
          <a:xfrm>
            <a:off x="1175470" y="2636715"/>
            <a:ext cx="3982340" cy="40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23" descr="Map&#10;&#10;Description automatically generated">
            <a:extLst>
              <a:ext uri="{FF2B5EF4-FFF2-40B4-BE49-F238E27FC236}">
                <a16:creationId xmlns:a16="http://schemas.microsoft.com/office/drawing/2014/main" id="{F79E6D9F-404B-18FE-2C3B-591720CE3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40" b="6247"/>
          <a:stretch/>
        </p:blipFill>
        <p:spPr bwMode="auto">
          <a:xfrm>
            <a:off x="5451690" y="2690772"/>
            <a:ext cx="3982339" cy="412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A31AD51E-E3E7-1C59-D418-901157D08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307" y="2309763"/>
            <a:ext cx="44037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en-US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Divisão por desvio padrão</a:t>
            </a:r>
            <a:endParaRPr kumimoji="0" lang="pt-PT" altLang="en-US" sz="20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en-US" sz="20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74E8B74B-BB26-4FD2-1DC5-D1E488A95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992" y="13620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749F1BCB-6F1E-D9C4-C846-D1F6FDCC1F58}"/>
              </a:ext>
            </a:extLst>
          </p:cNvPr>
          <p:cNvSpPr txBox="1">
            <a:spLocks/>
          </p:cNvSpPr>
          <p:nvPr/>
        </p:nvSpPr>
        <p:spPr>
          <a:xfrm>
            <a:off x="1745323" y="2315974"/>
            <a:ext cx="2991056" cy="70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en-US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Divisão por quantis</a:t>
            </a:r>
            <a:endParaRPr kumimoji="0" lang="en-GB" altLang="en-US" sz="120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42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1615</TotalTime>
  <Words>607</Words>
  <Application>Microsoft Office PowerPoint</Application>
  <PresentationFormat>Widescreen</PresentationFormat>
  <Paragraphs>211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GillSans</vt:lpstr>
      <vt:lpstr>Symbol</vt:lpstr>
      <vt:lpstr>Office Theme</vt:lpstr>
      <vt:lpstr>Internet Gratuita para Fins Turísticos </vt:lpstr>
      <vt:lpstr>Índice</vt:lpstr>
      <vt:lpstr>Objetivos</vt:lpstr>
      <vt:lpstr>Área de Estudo</vt:lpstr>
      <vt:lpstr>Metodologia</vt:lpstr>
      <vt:lpstr>Análise do Padrão Pontual </vt:lpstr>
      <vt:lpstr>Análise do Padrão Pontual </vt:lpstr>
      <vt:lpstr>Análise do Padrão Pontual </vt:lpstr>
      <vt:lpstr>Análise Áreas</vt:lpstr>
      <vt:lpstr>Análise Áreas</vt:lpstr>
      <vt:lpstr>Análise Áreas</vt:lpstr>
      <vt:lpstr>Modelos de Regressão não espacial</vt:lpstr>
      <vt:lpstr>Regressão Geográfica Ponderada</vt:lpstr>
      <vt:lpstr>Modelos de Regressão Espacial</vt:lpstr>
      <vt:lpstr>Interpolação WiFi</vt:lpstr>
      <vt:lpstr>Interpolação Altimetria</vt:lpstr>
      <vt:lpstr>Redes</vt:lpstr>
      <vt:lpstr>Redes</vt:lpstr>
      <vt:lpstr>Redes</vt:lpstr>
      <vt:lpstr>Redes</vt:lpstr>
      <vt:lpstr>Conclusões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Gratuita para Fins Turisticos </dc:title>
  <dc:creator>Silvia Mourao</dc:creator>
  <cp:lastModifiedBy>Silvia Mourao</cp:lastModifiedBy>
  <cp:revision>37</cp:revision>
  <dcterms:created xsi:type="dcterms:W3CDTF">2022-06-01T23:50:51Z</dcterms:created>
  <dcterms:modified xsi:type="dcterms:W3CDTF">2022-06-03T09:08:41Z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